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40" r:id="rId5"/>
  </p:sldMasterIdLst>
  <p:notesMasterIdLst>
    <p:notesMasterId r:id="rId7"/>
  </p:notesMasterIdLst>
  <p:handoutMasterIdLst>
    <p:handoutMasterId r:id="rId8"/>
  </p:handoutMasterIdLst>
  <p:sldIdLst>
    <p:sldId id="427" r:id="rId6"/>
  </p:sldIdLst>
  <p:sldSz cx="12192000" cy="6858000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SK TOLERANCE" id="{29E943BE-0C75-488D-AAD0-BF9A9295C40C}">
          <p14:sldIdLst>
            <p14:sldId id="42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16181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 Legori" initials="AL" lastIdx="1" clrIdx="0">
    <p:extLst>
      <p:ext uri="{19B8F6BF-5375-455C-9EA6-DF929625EA0E}">
        <p15:presenceInfo xmlns:p15="http://schemas.microsoft.com/office/powerpoint/2012/main" userId="S::albert.legori@kaseya.com::bf809767-252c-4180-a691-917112cb0b69" providerId="AD"/>
      </p:ext>
    </p:extLst>
  </p:cmAuthor>
  <p:cmAuthor id="2" name="Nolan Lewis" initials="NL" lastIdx="3" clrIdx="1">
    <p:extLst>
      <p:ext uri="{19B8F6BF-5375-455C-9EA6-DF929625EA0E}">
        <p15:presenceInfo xmlns:p15="http://schemas.microsoft.com/office/powerpoint/2012/main" userId="S::nolan.lewis@kaseya.com::a88c2a94-e295-4368-90b0-e5369aa8e9bb" providerId="AD"/>
      </p:ext>
    </p:extLst>
  </p:cmAuthor>
  <p:cmAuthor id="3" name="Ashley Harris" initials="AH" lastIdx="19" clrIdx="2">
    <p:extLst>
      <p:ext uri="{19B8F6BF-5375-455C-9EA6-DF929625EA0E}">
        <p15:presenceInfo xmlns:p15="http://schemas.microsoft.com/office/powerpoint/2012/main" userId="Ashley Harris" providerId="None"/>
      </p:ext>
    </p:extLst>
  </p:cmAuthor>
  <p:cmAuthor id="4" name="Ashley Harris" initials="AH [2]" lastIdx="7" clrIdx="3">
    <p:extLst>
      <p:ext uri="{19B8F6BF-5375-455C-9EA6-DF929625EA0E}">
        <p15:presenceInfo xmlns:p15="http://schemas.microsoft.com/office/powerpoint/2012/main" userId="S::ashley.harris@kaseya.com::da78aa9d-c2f4-4daf-9955-463ca1bdbf4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1"/>
    <a:srgbClr val="CA4E39"/>
    <a:srgbClr val="008080"/>
    <a:srgbClr val="34495E"/>
    <a:srgbClr val="3E3E3E"/>
    <a:srgbClr val="003366"/>
    <a:srgbClr val="E87722"/>
    <a:srgbClr val="00FFFF"/>
    <a:srgbClr val="A8F6F7"/>
    <a:srgbClr val="2DE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BA901-7E67-4115-B3C6-5D2531618566}" v="2" dt="2022-06-03T19:17:47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73381" autoAdjust="0"/>
  </p:normalViewPr>
  <p:slideViewPr>
    <p:cSldViewPr snapToGrid="0">
      <p:cViewPr varScale="1">
        <p:scale>
          <a:sx n="82" d="100"/>
          <a:sy n="82" d="100"/>
        </p:scale>
        <p:origin x="1674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16181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Erena" userId="ce5be1bc-6475-41f2-851c-7b4ac118d4e3" providerId="ADAL" clId="{156BA901-7E67-4115-B3C6-5D2531618566}"/>
    <pc:docChg chg="delSld modSld delSection modSection">
      <pc:chgData name="Jennifer Erena" userId="ce5be1bc-6475-41f2-851c-7b4ac118d4e3" providerId="ADAL" clId="{156BA901-7E67-4115-B3C6-5D2531618566}" dt="2022-06-03T19:18:24.620" v="81" actId="17846"/>
      <pc:docMkLst>
        <pc:docMk/>
      </pc:docMkLst>
      <pc:sldChg chg="del">
        <pc:chgData name="Jennifer Erena" userId="ce5be1bc-6475-41f2-851c-7b4ac118d4e3" providerId="ADAL" clId="{156BA901-7E67-4115-B3C6-5D2531618566}" dt="2022-06-03T19:16:02.217" v="5" actId="47"/>
        <pc:sldMkLst>
          <pc:docMk/>
          <pc:sldMk cId="1393778421" sldId="256"/>
        </pc:sldMkLst>
      </pc:sldChg>
      <pc:sldChg chg="del">
        <pc:chgData name="Jennifer Erena" userId="ce5be1bc-6475-41f2-851c-7b4ac118d4e3" providerId="ADAL" clId="{156BA901-7E67-4115-B3C6-5D2531618566}" dt="2022-06-03T19:15:56.519" v="0" actId="47"/>
        <pc:sldMkLst>
          <pc:docMk/>
          <pc:sldMk cId="3086685074" sldId="270"/>
        </pc:sldMkLst>
      </pc:sldChg>
      <pc:sldChg chg="del">
        <pc:chgData name="Jennifer Erena" userId="ce5be1bc-6475-41f2-851c-7b4ac118d4e3" providerId="ADAL" clId="{156BA901-7E67-4115-B3C6-5D2531618566}" dt="2022-06-03T19:16:00.002" v="4" actId="47"/>
        <pc:sldMkLst>
          <pc:docMk/>
          <pc:sldMk cId="1823802265" sldId="279"/>
        </pc:sldMkLst>
      </pc:sldChg>
      <pc:sldChg chg="del">
        <pc:chgData name="Jennifer Erena" userId="ce5be1bc-6475-41f2-851c-7b4ac118d4e3" providerId="ADAL" clId="{156BA901-7E67-4115-B3C6-5D2531618566}" dt="2022-06-03T19:15:59.204" v="3" actId="47"/>
        <pc:sldMkLst>
          <pc:docMk/>
          <pc:sldMk cId="2236049700" sldId="284"/>
        </pc:sldMkLst>
      </pc:sldChg>
      <pc:sldChg chg="del">
        <pc:chgData name="Jennifer Erena" userId="ce5be1bc-6475-41f2-851c-7b4ac118d4e3" providerId="ADAL" clId="{156BA901-7E67-4115-B3C6-5D2531618566}" dt="2022-06-03T19:16:09.064" v="10" actId="47"/>
        <pc:sldMkLst>
          <pc:docMk/>
          <pc:sldMk cId="2425899085" sldId="300"/>
        </pc:sldMkLst>
      </pc:sldChg>
      <pc:sldChg chg="del">
        <pc:chgData name="Jennifer Erena" userId="ce5be1bc-6475-41f2-851c-7b4ac118d4e3" providerId="ADAL" clId="{156BA901-7E67-4115-B3C6-5D2531618566}" dt="2022-06-03T19:15:57.473" v="1" actId="47"/>
        <pc:sldMkLst>
          <pc:docMk/>
          <pc:sldMk cId="1401309028" sldId="317"/>
        </pc:sldMkLst>
      </pc:sldChg>
      <pc:sldChg chg="del">
        <pc:chgData name="Jennifer Erena" userId="ce5be1bc-6475-41f2-851c-7b4ac118d4e3" providerId="ADAL" clId="{156BA901-7E67-4115-B3C6-5D2531618566}" dt="2022-06-03T19:15:58.340" v="2" actId="47"/>
        <pc:sldMkLst>
          <pc:docMk/>
          <pc:sldMk cId="122165027" sldId="320"/>
        </pc:sldMkLst>
      </pc:sldChg>
      <pc:sldChg chg="del">
        <pc:chgData name="Jennifer Erena" userId="ce5be1bc-6475-41f2-851c-7b4ac118d4e3" providerId="ADAL" clId="{156BA901-7E67-4115-B3C6-5D2531618566}" dt="2022-06-03T19:16:03.474" v="6" actId="47"/>
        <pc:sldMkLst>
          <pc:docMk/>
          <pc:sldMk cId="4062413335" sldId="329"/>
        </pc:sldMkLst>
      </pc:sldChg>
      <pc:sldChg chg="del">
        <pc:chgData name="Jennifer Erena" userId="ce5be1bc-6475-41f2-851c-7b4ac118d4e3" providerId="ADAL" clId="{156BA901-7E67-4115-B3C6-5D2531618566}" dt="2022-06-03T19:16:07.117" v="9" actId="47"/>
        <pc:sldMkLst>
          <pc:docMk/>
          <pc:sldMk cId="2634033214" sldId="355"/>
        </pc:sldMkLst>
      </pc:sldChg>
      <pc:sldChg chg="del">
        <pc:chgData name="Jennifer Erena" userId="ce5be1bc-6475-41f2-851c-7b4ac118d4e3" providerId="ADAL" clId="{156BA901-7E67-4115-B3C6-5D2531618566}" dt="2022-06-03T19:16:06.064" v="8" actId="47"/>
        <pc:sldMkLst>
          <pc:docMk/>
          <pc:sldMk cId="2511123320" sldId="358"/>
        </pc:sldMkLst>
      </pc:sldChg>
      <pc:sldChg chg="modSp mod modNotesTx">
        <pc:chgData name="Jennifer Erena" userId="ce5be1bc-6475-41f2-851c-7b4ac118d4e3" providerId="ADAL" clId="{156BA901-7E67-4115-B3C6-5D2531618566}" dt="2022-06-03T19:17:54.948" v="79" actId="1076"/>
        <pc:sldMkLst>
          <pc:docMk/>
          <pc:sldMk cId="3410815612" sldId="427"/>
        </pc:sldMkLst>
        <pc:spChg chg="mod">
          <ac:chgData name="Jennifer Erena" userId="ce5be1bc-6475-41f2-851c-7b4ac118d4e3" providerId="ADAL" clId="{156BA901-7E67-4115-B3C6-5D2531618566}" dt="2022-06-03T19:17:54.948" v="79" actId="1076"/>
          <ac:spMkLst>
            <pc:docMk/>
            <pc:sldMk cId="3410815612" sldId="427"/>
            <ac:spMk id="5" creationId="{12FA473C-3882-4926-ABBB-B10BF02F0E42}"/>
          </ac:spMkLst>
        </pc:spChg>
      </pc:sldChg>
      <pc:sldChg chg="del">
        <pc:chgData name="Jennifer Erena" userId="ce5be1bc-6475-41f2-851c-7b4ac118d4e3" providerId="ADAL" clId="{156BA901-7E67-4115-B3C6-5D2531618566}" dt="2022-06-03T19:16:04.450" v="7" actId="47"/>
        <pc:sldMkLst>
          <pc:docMk/>
          <pc:sldMk cId="2371633505" sldId="428"/>
        </pc:sldMkLst>
      </pc:sldChg>
      <pc:sldMasterChg chg="delSldLayout">
        <pc:chgData name="Jennifer Erena" userId="ce5be1bc-6475-41f2-851c-7b4ac118d4e3" providerId="ADAL" clId="{156BA901-7E67-4115-B3C6-5D2531618566}" dt="2022-06-03T19:15:56.519" v="0" actId="47"/>
        <pc:sldMasterMkLst>
          <pc:docMk/>
          <pc:sldMasterMk cId="3951144950" sldId="2147483648"/>
        </pc:sldMasterMkLst>
        <pc:sldLayoutChg chg="del">
          <pc:chgData name="Jennifer Erena" userId="ce5be1bc-6475-41f2-851c-7b4ac118d4e3" providerId="ADAL" clId="{156BA901-7E67-4115-B3C6-5D2531618566}" dt="2022-06-03T19:15:56.519" v="0" actId="47"/>
          <pc:sldLayoutMkLst>
            <pc:docMk/>
            <pc:sldMasterMk cId="3951144950" sldId="2147483648"/>
            <pc:sldLayoutMk cId="2554884125" sldId="214748373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C3E0710-310A-9A4C-860E-5837C97733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2577618"/>
          </a:xfrm>
          <a:prstGeom prst="rect">
            <a:avLst/>
          </a:prstGeom>
        </p:spPr>
        <p:txBody>
          <a:bodyPr vert="horz" lIns="183950" tIns="91975" rIns="183950" bIns="91975" rtlCol="0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2ECC0B-E59F-0943-8272-306F84AFD1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2577618"/>
          </a:xfrm>
          <a:prstGeom prst="rect">
            <a:avLst/>
          </a:prstGeom>
        </p:spPr>
        <p:txBody>
          <a:bodyPr vert="horz" lIns="183950" tIns="91975" rIns="183950" bIns="91975" rtlCol="0"/>
          <a:lstStyle>
            <a:lvl1pPr algn="r">
              <a:defRPr sz="2400"/>
            </a:lvl1pPr>
          </a:lstStyle>
          <a:p>
            <a:fld id="{13FF3384-49B2-3B45-894B-ABB57B38C29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129D9-1968-E849-B8BC-6EA7A04396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8796314"/>
            <a:ext cx="4028440" cy="2577612"/>
          </a:xfrm>
          <a:prstGeom prst="rect">
            <a:avLst/>
          </a:prstGeom>
        </p:spPr>
        <p:txBody>
          <a:bodyPr vert="horz" lIns="183950" tIns="91975" rIns="183950" bIns="91975" rtlCol="0" anchor="b"/>
          <a:lstStyle>
            <a:lvl1pPr algn="l">
              <a:defRPr sz="24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8A4DB-754B-B644-BC7E-871643B610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48796314"/>
            <a:ext cx="4028440" cy="2577612"/>
          </a:xfrm>
          <a:prstGeom prst="rect">
            <a:avLst/>
          </a:prstGeom>
        </p:spPr>
        <p:txBody>
          <a:bodyPr vert="horz" lIns="183950" tIns="91975" rIns="183950" bIns="91975" rtlCol="0" anchor="b"/>
          <a:lstStyle>
            <a:lvl1pPr algn="r">
              <a:defRPr sz="2400"/>
            </a:lvl1pPr>
          </a:lstStyle>
          <a:p>
            <a:fld id="{D2042FED-B2C8-9E47-9892-70967020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5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2577618"/>
          </a:xfrm>
          <a:prstGeom prst="rect">
            <a:avLst/>
          </a:prstGeom>
        </p:spPr>
        <p:txBody>
          <a:bodyPr vert="horz" lIns="183950" tIns="91975" rIns="183950" bIns="91975" rtlCol="0"/>
          <a:lstStyle>
            <a:lvl1pPr algn="l">
              <a:defRPr sz="24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2577618"/>
          </a:xfrm>
          <a:prstGeom prst="rect">
            <a:avLst/>
          </a:prstGeom>
        </p:spPr>
        <p:txBody>
          <a:bodyPr vert="horz" lIns="183950" tIns="91975" rIns="183950" bIns="91975" rtlCol="0"/>
          <a:lstStyle>
            <a:lvl1pPr algn="r">
              <a:defRPr sz="2400"/>
            </a:lvl1pPr>
          </a:lstStyle>
          <a:p>
            <a:fld id="{19F60ED3-84B4-45BC-93F7-BEB177EB65C5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10763250" y="6421438"/>
            <a:ext cx="30822900" cy="1733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3950" tIns="91975" rIns="183950" bIns="919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24723701"/>
            <a:ext cx="7437120" cy="20228482"/>
          </a:xfrm>
          <a:prstGeom prst="rect">
            <a:avLst/>
          </a:prstGeom>
        </p:spPr>
        <p:txBody>
          <a:bodyPr vert="horz" lIns="183950" tIns="91975" rIns="183950" bIns="91975" rtlCol="0"/>
          <a:lstStyle/>
          <a:p>
            <a:pPr lvl="0"/>
            <a:r>
              <a:rPr lang="en-US"/>
              <a:t>Sample text
Level two
Level three
Level four
Level five
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796314"/>
            <a:ext cx="4028440" cy="2577612"/>
          </a:xfrm>
          <a:prstGeom prst="rect">
            <a:avLst/>
          </a:prstGeom>
        </p:spPr>
        <p:txBody>
          <a:bodyPr vert="horz" lIns="183950" tIns="91975" rIns="183950" bIns="91975" rtlCol="0" anchor="b"/>
          <a:lstStyle>
            <a:lvl1pPr algn="l">
              <a:defRPr sz="24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48796314"/>
            <a:ext cx="4028440" cy="2577612"/>
          </a:xfrm>
          <a:prstGeom prst="rect">
            <a:avLst/>
          </a:prstGeom>
        </p:spPr>
        <p:txBody>
          <a:bodyPr vert="horz" lIns="183950" tIns="91975" rIns="183950" bIns="91975" rtlCol="0" anchor="b"/>
          <a:lstStyle>
            <a:lvl1pPr algn="r">
              <a:defRPr sz="2400"/>
            </a:lvl1pPr>
          </a:lstStyle>
          <a:p>
            <a:fld id="{4C943EDB-A5B3-4084-9087-822F392EF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5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requirements are higher for businesses under compliance – OR – doing business with another business under compliance (Business Associate Agreement)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 the RED Star along the RISK line to your RISK TOLERANCE. Every business owner has a risk tolerance – some high, some low.  Where do you fall? 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 believes there is a balance where the cost has a high ROI based on the impact the solution has on the security risk, the market maturity of the solutions and what is considered reasonable / best practice today.</a:t>
            </a:r>
            <a:endParaRPr lang="en-US" b="1" dirty="0"/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those under compliance, you will need at least  - SRA annually, ongoing vulnerability scans, EDR, SIEM, Managed Security Services (need for someone to manage your specialized security needs, monitoring SIEM, Scans, etc.)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E3430F-9C7F-4C3A-B312-DB7C7B795A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5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M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1905000"/>
            <a:ext cx="12192000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-99060" y="-67419"/>
            <a:ext cx="12390120" cy="4522470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1050" h="4438650">
                <a:moveTo>
                  <a:pt x="19050" y="0"/>
                </a:moveTo>
                <a:lnTo>
                  <a:pt x="12211050" y="0"/>
                </a:lnTo>
                <a:lnTo>
                  <a:pt x="12211050" y="4438650"/>
                </a:lnTo>
                <a:lnTo>
                  <a:pt x="0" y="3219450"/>
                </a:lnTo>
                <a:lnTo>
                  <a:pt x="19050" y="0"/>
                </a:lnTo>
                <a:close/>
              </a:path>
            </a:pathLst>
          </a:cu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1085850" y="1009650"/>
            <a:ext cx="10020300" cy="523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9">
            <a:extLst>
              <a:ext uri="{FF2B5EF4-FFF2-40B4-BE49-F238E27FC236}">
                <a16:creationId xmlns:a16="http://schemas.microsoft.com/office/drawing/2014/main" id="{8920F6F2-7D77-1D4A-8A9C-D59750A17C00}"/>
              </a:ext>
            </a:extLst>
          </p:cNvPr>
          <p:cNvCxnSpPr/>
          <p:nvPr userDrawn="1"/>
        </p:nvCxnSpPr>
        <p:spPr>
          <a:xfrm>
            <a:off x="5572125" y="1475155"/>
            <a:ext cx="104775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2">
            <a:extLst>
              <a:ext uri="{FF2B5EF4-FFF2-40B4-BE49-F238E27FC236}">
                <a16:creationId xmlns:a16="http://schemas.microsoft.com/office/drawing/2014/main" id="{DC1664FC-657F-1C4D-9743-D4715FB0EB4D}"/>
              </a:ext>
            </a:extLst>
          </p:cNvPr>
          <p:cNvSpPr/>
          <p:nvPr userDrawn="1"/>
        </p:nvSpPr>
        <p:spPr>
          <a:xfrm>
            <a:off x="5795634" y="5877306"/>
            <a:ext cx="600732" cy="600732"/>
          </a:xfrm>
          <a:prstGeom prst="ellipse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3648A0C-7EE1-3044-BD26-AE1AB029EE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78658" y="2731770"/>
            <a:ext cx="9235440" cy="2743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9F70B48-DE9E-2245-9EFD-ACBB6C5652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7902" y="1629981"/>
            <a:ext cx="9235440" cy="984377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33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0853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344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97880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_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F76434FA-7BE0-E249-8862-FA85BC24A365}"/>
              </a:ext>
            </a:extLst>
          </p:cNvPr>
          <p:cNvSpPr/>
          <p:nvPr userDrawn="1"/>
        </p:nvSpPr>
        <p:spPr>
          <a:xfrm flipV="1">
            <a:off x="-218" y="2733249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46802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_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F76434FA-7BE0-E249-8862-FA85BC24A365}"/>
              </a:ext>
            </a:extLst>
          </p:cNvPr>
          <p:cNvSpPr/>
          <p:nvPr userDrawn="1"/>
        </p:nvSpPr>
        <p:spPr>
          <a:xfrm flipV="1">
            <a:off x="-218" y="2733249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609600" y="322804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20366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lt_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F76434FA-7BE0-E249-8862-FA85BC24A365}"/>
              </a:ext>
            </a:extLst>
          </p:cNvPr>
          <p:cNvSpPr/>
          <p:nvPr userDrawn="1"/>
        </p:nvSpPr>
        <p:spPr>
          <a:xfrm flipV="1">
            <a:off x="-218" y="2733249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609600" y="322804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87891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lt_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F76434FA-7BE0-E249-8862-FA85BC24A365}"/>
              </a:ext>
            </a:extLst>
          </p:cNvPr>
          <p:cNvSpPr/>
          <p:nvPr userDrawn="1"/>
        </p:nvSpPr>
        <p:spPr>
          <a:xfrm flipV="1">
            <a:off x="-218" y="2733249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609600" y="322804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428981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_Header Only (cen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F76434FA-7BE0-E249-8862-FA85BC24A365}"/>
              </a:ext>
            </a:extLst>
          </p:cNvPr>
          <p:cNvSpPr/>
          <p:nvPr userDrawn="1"/>
        </p:nvSpPr>
        <p:spPr>
          <a:xfrm flipV="1">
            <a:off x="-218" y="2733249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68966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225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Lef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6096000" y="-1524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0971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3000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44681"/>
            <a:ext cx="5257800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457" y="2011680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solidFill>
                  <a:srgbClr val="3E3E3E"/>
                </a:solidFill>
              </a:defRPr>
            </a:lvl1pPr>
            <a:lvl2pPr marL="230188" indent="-111125">
              <a:lnSpc>
                <a:spcPct val="150000"/>
              </a:lnSpc>
              <a:tabLst/>
              <a:defRPr sz="1400">
                <a:solidFill>
                  <a:srgbClr val="3E3E3E"/>
                </a:solidFill>
              </a:defRPr>
            </a:lvl2pPr>
            <a:lvl3pPr marL="519113" indent="-112713">
              <a:lnSpc>
                <a:spcPct val="150000"/>
              </a:lnSpc>
              <a:tabLst/>
              <a:defRPr sz="1200">
                <a:solidFill>
                  <a:srgbClr val="3E3E3E"/>
                </a:solidFill>
              </a:defRPr>
            </a:lvl3pPr>
            <a:lvl4pPr marL="630238" indent="-111125">
              <a:lnSpc>
                <a:spcPct val="150000"/>
              </a:lnSpc>
              <a:tabLst/>
              <a:defRPr sz="1200">
                <a:solidFill>
                  <a:srgbClr val="3E3E3E"/>
                </a:solidFill>
              </a:defRPr>
            </a:lvl4pPr>
            <a:lvl5pPr marL="806450" indent="-120650">
              <a:lnSpc>
                <a:spcPct val="150000"/>
              </a:lnSpc>
              <a:tabLst/>
              <a:defRPr sz="1000">
                <a:solidFill>
                  <a:srgbClr val="3E3E3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7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/2 Lef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6096000" y="-1524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0971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3000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44681"/>
            <a:ext cx="5257800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457" y="2011680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solidFill>
                  <a:srgbClr val="3E3E3E"/>
                </a:solidFill>
              </a:defRPr>
            </a:lvl1pPr>
            <a:lvl2pPr marL="230188" indent="-111125">
              <a:lnSpc>
                <a:spcPct val="150000"/>
              </a:lnSpc>
              <a:tabLst/>
              <a:defRPr sz="1400">
                <a:solidFill>
                  <a:srgbClr val="3E3E3E"/>
                </a:solidFill>
              </a:defRPr>
            </a:lvl2pPr>
            <a:lvl3pPr marL="519113" indent="-112713">
              <a:lnSpc>
                <a:spcPct val="150000"/>
              </a:lnSpc>
              <a:tabLst/>
              <a:defRPr sz="1200">
                <a:solidFill>
                  <a:srgbClr val="3E3E3E"/>
                </a:solidFill>
              </a:defRPr>
            </a:lvl3pPr>
            <a:lvl4pPr marL="630238" indent="-111125">
              <a:lnSpc>
                <a:spcPct val="150000"/>
              </a:lnSpc>
              <a:tabLst/>
              <a:defRPr sz="1200">
                <a:solidFill>
                  <a:srgbClr val="3E3E3E"/>
                </a:solidFill>
              </a:defRPr>
            </a:lvl4pPr>
            <a:lvl5pPr marL="806450" indent="-120650">
              <a:lnSpc>
                <a:spcPct val="150000"/>
              </a:lnSpc>
              <a:tabLst/>
              <a:defRPr sz="1000">
                <a:solidFill>
                  <a:srgbClr val="3E3E3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62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(M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5">
            <a:extLst>
              <a:ext uri="{FF2B5EF4-FFF2-40B4-BE49-F238E27FC236}">
                <a16:creationId xmlns:a16="http://schemas.microsoft.com/office/drawing/2014/main" id="{B644E4D3-A5A0-044F-B4B0-6CE50E939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366"/>
          </a:solidFill>
        </p:spPr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7">
            <a:extLst>
              <a:ext uri="{FF2B5EF4-FFF2-40B4-BE49-F238E27FC236}">
                <a16:creationId xmlns:a16="http://schemas.microsoft.com/office/drawing/2014/main" id="{6A7916B8-35A9-4C49-95A8-00234A69493E}"/>
              </a:ext>
            </a:extLst>
          </p:cNvPr>
          <p:cNvCxnSpPr/>
          <p:nvPr userDrawn="1"/>
        </p:nvCxnSpPr>
        <p:spPr>
          <a:xfrm>
            <a:off x="5572125" y="3429000"/>
            <a:ext cx="104775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916C54C-D7A0-434B-8DAF-26B8389D9CE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78658" y="3930525"/>
            <a:ext cx="9234684" cy="171608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1200" b="0" i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Etiam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vitae dui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congue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, semper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quam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vitae,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luctus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ligula. Sed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posuere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nunc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in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leo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kern="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commod</a:t>
            </a:r>
            <a:r>
              <a:rPr lang="en-US" sz="1200" kern="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else cuprum less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.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Etiam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vitae dui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congue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, semper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quam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vitae,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luctus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.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Donec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ut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tortor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sed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purus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tincidunt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lacinia. . Sed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posuere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nunc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in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leo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commod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else cuprum less.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Etiam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vitae dui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congue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, semper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quam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vitae,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luctus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.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Donec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ut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</a:t>
            </a:r>
            <a:r>
              <a:rPr lang="en-US" sz="1200" err="1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tortor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ea typeface="Karla" pitchFamily="2" charset="0"/>
                <a:cs typeface="Poppins" panose="02000000000000000000" pitchFamily="2" charset="0"/>
              </a:rPr>
              <a:t> sed.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n-US" sz="1200">
              <a:solidFill>
                <a:schemeClr val="bg1">
                  <a:lumMod val="75000"/>
                </a:schemeClr>
              </a:solidFill>
              <a:ea typeface="Karla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2E0D5-65BA-4B41-8137-810235CDB6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8658" y="1707356"/>
            <a:ext cx="9234684" cy="1383507"/>
          </a:xfrm>
          <a:prstGeom prst="rect">
            <a:avLst/>
          </a:prstGeom>
        </p:spPr>
        <p:txBody>
          <a:bodyPr/>
          <a:lstStyle>
            <a:lvl1pPr algn="ctr"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5211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/2 Lef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6096000" y="-1524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0971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3000"/>
            <a:ext cx="609600" cy="0"/>
          </a:xfrm>
          <a:prstGeom prst="line">
            <a:avLst/>
          </a:prstGeom>
          <a:ln w="38100">
            <a:solidFill>
              <a:srgbClr val="3E3E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44681"/>
            <a:ext cx="5257800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457" y="2011680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655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Righ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6558436" y="473263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145292"/>
            <a:ext cx="224582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0748" y="746972"/>
            <a:ext cx="5261645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1952" y="2013035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solidFill>
                  <a:srgbClr val="003D71"/>
                </a:solidFill>
              </a:defRPr>
            </a:lvl1pPr>
            <a:lvl2pPr marL="230188" indent="-111125">
              <a:lnSpc>
                <a:spcPct val="150000"/>
              </a:lnSpc>
              <a:tabLst/>
              <a:defRPr sz="1400">
                <a:solidFill>
                  <a:srgbClr val="003D71"/>
                </a:solidFill>
              </a:defRPr>
            </a:lvl2pPr>
            <a:lvl3pPr marL="519113" indent="-112713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3pPr>
            <a:lvl4pPr marL="630238" indent="-111125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4pPr>
            <a:lvl5pPr marL="806450" indent="-120650">
              <a:lnSpc>
                <a:spcPct val="150000"/>
              </a:lnSpc>
              <a:tabLst/>
              <a:defRPr sz="1000">
                <a:solidFill>
                  <a:srgbClr val="003D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3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/2 Righ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6558436" y="473263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344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344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145292"/>
            <a:ext cx="224582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0748" y="746972"/>
            <a:ext cx="5261645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1952" y="2013035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solidFill>
                  <a:srgbClr val="003D71"/>
                </a:solidFill>
              </a:defRPr>
            </a:lvl1pPr>
            <a:lvl2pPr marL="230188" indent="-111125">
              <a:lnSpc>
                <a:spcPct val="150000"/>
              </a:lnSpc>
              <a:tabLst/>
              <a:defRPr sz="1400">
                <a:solidFill>
                  <a:srgbClr val="003D71"/>
                </a:solidFill>
              </a:defRPr>
            </a:lvl2pPr>
            <a:lvl3pPr marL="519113" indent="-112713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3pPr>
            <a:lvl4pPr marL="630238" indent="-111125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4pPr>
            <a:lvl5pPr marL="806450" indent="-120650">
              <a:lnSpc>
                <a:spcPct val="150000"/>
              </a:lnSpc>
              <a:tabLst/>
              <a:defRPr sz="1000">
                <a:solidFill>
                  <a:srgbClr val="003D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55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/2 Righ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6558436" y="473263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145292"/>
            <a:ext cx="224582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0748" y="746972"/>
            <a:ext cx="5261645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1952" y="2013035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solidFill>
                  <a:srgbClr val="003D71"/>
                </a:solidFill>
              </a:defRPr>
            </a:lvl1pPr>
            <a:lvl2pPr marL="230188" indent="-111125">
              <a:lnSpc>
                <a:spcPct val="150000"/>
              </a:lnSpc>
              <a:tabLst/>
              <a:defRPr sz="1400">
                <a:solidFill>
                  <a:srgbClr val="003D71"/>
                </a:solidFill>
              </a:defRPr>
            </a:lvl2pPr>
            <a:lvl3pPr marL="519113" indent="-112713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3pPr>
            <a:lvl4pPr marL="630238" indent="-111125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4pPr>
            <a:lvl5pPr marL="806450" indent="-120650">
              <a:lnSpc>
                <a:spcPct val="150000"/>
              </a:lnSpc>
              <a:tabLst/>
              <a:defRPr sz="1000">
                <a:solidFill>
                  <a:srgbClr val="003D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12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/2 Right-Text + 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6558436" y="473263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145292"/>
            <a:ext cx="224582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0748" y="746972"/>
            <a:ext cx="5261645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11952" y="2013035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>
                <a:solidFill>
                  <a:srgbClr val="003D71"/>
                </a:solidFill>
              </a:defRPr>
            </a:lvl1pPr>
            <a:lvl2pPr marL="230188" indent="-111125">
              <a:lnSpc>
                <a:spcPct val="150000"/>
              </a:lnSpc>
              <a:tabLst/>
              <a:defRPr sz="1400">
                <a:solidFill>
                  <a:srgbClr val="003D71"/>
                </a:solidFill>
              </a:defRPr>
            </a:lvl2pPr>
            <a:lvl3pPr marL="519113" indent="-112713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3pPr>
            <a:lvl4pPr marL="630238" indent="-111125">
              <a:lnSpc>
                <a:spcPct val="150000"/>
              </a:lnSpc>
              <a:tabLst/>
              <a:defRPr sz="1200">
                <a:solidFill>
                  <a:srgbClr val="003D71"/>
                </a:solidFill>
              </a:defRPr>
            </a:lvl4pPr>
            <a:lvl5pPr marL="806450" indent="-120650">
              <a:lnSpc>
                <a:spcPct val="150000"/>
              </a:lnSpc>
              <a:tabLst/>
              <a:defRPr sz="1000">
                <a:solidFill>
                  <a:srgbClr val="003D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5999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83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0" y="0"/>
            <a:ext cx="12192000" cy="2831432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5755106" y="823898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3352903" y="1784685"/>
            <a:ext cx="1842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43001"/>
            <a:ext cx="10972702" cy="1373776"/>
          </a:xfrm>
          <a:prstGeom prst="rect">
            <a:avLst/>
          </a:prstGeom>
        </p:spPr>
        <p:txBody>
          <a:bodyPr/>
          <a:lstStyle>
            <a:lvl1pPr algn="ctr"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38351" y="3096126"/>
            <a:ext cx="7315199" cy="330467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lnSpc>
                <a:spcPct val="150000"/>
              </a:lnSpc>
              <a:tabLst/>
              <a:defRPr sz="1400"/>
            </a:lvl2pPr>
            <a:lvl3pPr marL="519113" indent="-112713" algn="ctr">
              <a:lnSpc>
                <a:spcPct val="150000"/>
              </a:lnSpc>
              <a:tabLst/>
              <a:defRPr sz="1200"/>
            </a:lvl3pPr>
            <a:lvl4pPr marL="630238" indent="-111125" algn="ctr">
              <a:lnSpc>
                <a:spcPct val="150000"/>
              </a:lnSpc>
              <a:tabLst/>
              <a:defRPr sz="1200"/>
            </a:lvl4pPr>
            <a:lvl5pPr marL="806450" indent="-120650" algn="ctr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687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0" y="0"/>
            <a:ext cx="12192000" cy="1145136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5755106" y="823898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282" y="137010"/>
            <a:ext cx="11767559" cy="600928"/>
          </a:xfrm>
          <a:prstGeom prst="rect">
            <a:avLst/>
          </a:prstGeom>
        </p:spPr>
        <p:txBody>
          <a:bodyPr/>
          <a:lstStyle>
            <a:lvl1pPr algn="ctr"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18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+ 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0" y="0"/>
            <a:ext cx="12192000" cy="2831432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5755106" y="823898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3352903" y="1784685"/>
            <a:ext cx="1842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143001"/>
            <a:ext cx="10972702" cy="958515"/>
          </a:xfrm>
          <a:prstGeom prst="rect">
            <a:avLst/>
          </a:prstGeom>
        </p:spPr>
        <p:txBody>
          <a:bodyPr/>
          <a:lstStyle>
            <a:lvl1pPr algn="ctr"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438351" y="3429000"/>
            <a:ext cx="7315199" cy="29718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lnSpc>
                <a:spcPct val="150000"/>
              </a:lnSpc>
              <a:tabLst/>
              <a:defRPr sz="1400"/>
            </a:lvl2pPr>
            <a:lvl3pPr marL="519113" indent="-112713" algn="ctr">
              <a:lnSpc>
                <a:spcPct val="150000"/>
              </a:lnSpc>
              <a:tabLst/>
              <a:defRPr sz="1200"/>
            </a:lvl3pPr>
            <a:lvl4pPr marL="630238" indent="-111125" algn="ctr">
              <a:lnSpc>
                <a:spcPct val="150000"/>
              </a:lnSpc>
              <a:tabLst/>
              <a:defRPr sz="1200"/>
            </a:lvl4pPr>
            <a:lvl5pPr marL="806450" indent="-120650" algn="ctr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Рисунок 7">
            <a:extLst>
              <a:ext uri="{FF2B5EF4-FFF2-40B4-BE49-F238E27FC236}">
                <a16:creationId xmlns:a16="http://schemas.microsoft.com/office/drawing/2014/main" id="{9F45FE0F-5DBF-A244-9087-B4B751D969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42874" y="2208786"/>
            <a:ext cx="1106152" cy="1106154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270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4 Left-Text (dark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552" y="477825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rgbClr val="00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98" y="1149854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864" y="751535"/>
            <a:ext cx="8044950" cy="1143704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98" y="2012453"/>
            <a:ext cx="8045215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8839097" y="0"/>
            <a:ext cx="3352903" cy="6858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28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4 Right-Text (dark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3775138" y="477825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2927684" y="1149854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37450" y="751535"/>
            <a:ext cx="8044950" cy="1143704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37317" y="2011680"/>
            <a:ext cx="8045215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0" y="0"/>
            <a:ext cx="3352903" cy="68580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lt (M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5">
            <a:extLst>
              <a:ext uri="{FF2B5EF4-FFF2-40B4-BE49-F238E27FC236}">
                <a16:creationId xmlns:a16="http://schemas.microsoft.com/office/drawing/2014/main" id="{B644E4D3-A5A0-044F-B4B0-6CE50E93960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366"/>
          </a:solidFill>
        </p:spPr>
        <p:txBody>
          <a:bodyPr/>
          <a:lstStyle/>
          <a:p>
            <a:endParaRPr lang="ru-RU"/>
          </a:p>
        </p:txBody>
      </p:sp>
      <p:cxnSp>
        <p:nvCxnSpPr>
          <p:cNvPr id="8" name="Прямая соединительная линия 6">
            <a:extLst>
              <a:ext uri="{FF2B5EF4-FFF2-40B4-BE49-F238E27FC236}">
                <a16:creationId xmlns:a16="http://schemas.microsoft.com/office/drawing/2014/main" id="{47F4DC0A-50AB-AE46-8259-D9C839823754}"/>
              </a:ext>
            </a:extLst>
          </p:cNvPr>
          <p:cNvCxnSpPr/>
          <p:nvPr userDrawn="1"/>
        </p:nvCxnSpPr>
        <p:spPr>
          <a:xfrm>
            <a:off x="0" y="2308608"/>
            <a:ext cx="2165684" cy="1391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678B6F-EEEF-9842-A204-07C322F9AE7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4451350"/>
            <a:ext cx="6404811" cy="19494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2pPr>
            <a:lvl3pPr marL="9144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3pPr>
            <a:lvl4pPr marL="13716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4pPr>
            <a:lvl5pPr marL="1828800" indent="0">
              <a:buNone/>
              <a:defRPr sz="12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err="1"/>
              <a:t>Etiam</a:t>
            </a:r>
            <a:r>
              <a:rPr lang="en-US"/>
              <a:t> vitae dui </a:t>
            </a:r>
            <a:r>
              <a:rPr lang="en-US" err="1"/>
              <a:t>congue</a:t>
            </a:r>
            <a:r>
              <a:rPr lang="en-US"/>
              <a:t>, semper </a:t>
            </a:r>
            <a:r>
              <a:rPr lang="en-US" err="1"/>
              <a:t>quam</a:t>
            </a:r>
            <a:r>
              <a:rPr lang="en-US"/>
              <a:t> vitae, </a:t>
            </a:r>
            <a:r>
              <a:rPr lang="en-US" err="1"/>
              <a:t>luctus</a:t>
            </a:r>
            <a:r>
              <a:rPr lang="en-US"/>
              <a:t> ligula. Sed </a:t>
            </a:r>
            <a:r>
              <a:rPr lang="en-US" err="1"/>
              <a:t>posuere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in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commod</a:t>
            </a:r>
            <a:r>
              <a:rPr lang="en-US"/>
              <a:t> else cuprum less. </a:t>
            </a:r>
            <a:r>
              <a:rPr lang="en-US" err="1"/>
              <a:t>Etiam</a:t>
            </a:r>
            <a:r>
              <a:rPr lang="en-US"/>
              <a:t> vitae dui </a:t>
            </a:r>
            <a:r>
              <a:rPr lang="en-US" err="1"/>
              <a:t>congue</a:t>
            </a:r>
            <a:r>
              <a:rPr lang="en-US"/>
              <a:t>, semper </a:t>
            </a:r>
            <a:r>
              <a:rPr lang="en-US" err="1"/>
              <a:t>quam</a:t>
            </a:r>
            <a:r>
              <a:rPr lang="en-US"/>
              <a:t> vitae, </a:t>
            </a:r>
            <a:r>
              <a:rPr lang="en-US" err="1"/>
              <a:t>luctus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sed </a:t>
            </a:r>
            <a:r>
              <a:rPr lang="en-US" err="1"/>
              <a:t>purus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 lacinia. . Sed </a:t>
            </a:r>
            <a:r>
              <a:rPr lang="en-US" err="1"/>
              <a:t>posuere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in </a:t>
            </a:r>
            <a:r>
              <a:rPr lang="en-US" err="1"/>
              <a:t>leo</a:t>
            </a:r>
            <a:r>
              <a:rPr lang="en-US"/>
              <a:t> </a:t>
            </a:r>
            <a:r>
              <a:rPr lang="en-US" err="1"/>
              <a:t>commod</a:t>
            </a:r>
            <a:r>
              <a:rPr lang="en-US"/>
              <a:t> else cuprum less. </a:t>
            </a:r>
            <a:r>
              <a:rPr lang="en-US" err="1"/>
              <a:t>Etiam</a:t>
            </a:r>
            <a:r>
              <a:rPr lang="en-US"/>
              <a:t> vitae dui </a:t>
            </a:r>
            <a:r>
              <a:rPr lang="en-US" err="1"/>
              <a:t>congue</a:t>
            </a:r>
            <a:r>
              <a:rPr lang="en-US"/>
              <a:t>, semper </a:t>
            </a:r>
            <a:r>
              <a:rPr lang="en-US" err="1"/>
              <a:t>quam</a:t>
            </a:r>
            <a:r>
              <a:rPr lang="en-US"/>
              <a:t> vitae, </a:t>
            </a:r>
            <a:r>
              <a:rPr lang="en-US" err="1"/>
              <a:t>luctus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tortor</a:t>
            </a:r>
            <a:r>
              <a:rPr lang="en-US"/>
              <a:t> sed.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A25240-6A8D-684F-96C0-635EDD5EE6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94013"/>
            <a:ext cx="6404811" cy="1325563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61280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4 Left-Text (light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46973"/>
            <a:ext cx="8044950" cy="1143675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210" y="2012752"/>
            <a:ext cx="8045215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8839097" y="0"/>
            <a:ext cx="335290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99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4 Right-Text (light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0" y="0"/>
            <a:ext cx="335290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3775040" y="473263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3352903" y="1145292"/>
            <a:ext cx="18428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37352" y="746973"/>
            <a:ext cx="8044950" cy="1143704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37185" y="2012815"/>
            <a:ext cx="8045215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7309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-Up (Al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796424" y="2606261"/>
            <a:ext cx="1106152" cy="1106154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/>
          </p:nvPr>
        </p:nvSpPr>
        <p:spPr>
          <a:xfrm>
            <a:off x="796424" y="4561598"/>
            <a:ext cx="1106152" cy="1106154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/>
          </p:nvPr>
        </p:nvSpPr>
        <p:spPr>
          <a:xfrm>
            <a:off x="6479338" y="2606261"/>
            <a:ext cx="1106152" cy="1106154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/>
          </p:nvPr>
        </p:nvSpPr>
        <p:spPr>
          <a:xfrm>
            <a:off x="6479338" y="4561598"/>
            <a:ext cx="1106152" cy="1106154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36">
            <a:extLst>
              <a:ext uri="{FF2B5EF4-FFF2-40B4-BE49-F238E27FC236}">
                <a16:creationId xmlns:a16="http://schemas.microsoft.com/office/drawing/2014/main" id="{EE9EF7EC-A48E-7B42-81D0-3CFED23810DE}"/>
              </a:ext>
            </a:extLst>
          </p:cNvPr>
          <p:cNvSpPr/>
          <p:nvPr userDrawn="1"/>
        </p:nvSpPr>
        <p:spPr>
          <a:xfrm>
            <a:off x="0" y="0"/>
            <a:ext cx="12192000" cy="2037347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33">
            <a:extLst>
              <a:ext uri="{FF2B5EF4-FFF2-40B4-BE49-F238E27FC236}">
                <a16:creationId xmlns:a16="http://schemas.microsoft.com/office/drawing/2014/main" id="{A014ADDD-6E59-544D-84E2-1F8819B9B39B}"/>
              </a:ext>
            </a:extLst>
          </p:cNvPr>
          <p:cNvCxnSpPr/>
          <p:nvPr userDrawn="1"/>
        </p:nvCxnSpPr>
        <p:spPr>
          <a:xfrm>
            <a:off x="0" y="1138660"/>
            <a:ext cx="190257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F94F37D-903F-1149-9B80-DE1BDB10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1200" y="799816"/>
            <a:ext cx="9372600" cy="10667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26" name="Группа 37">
            <a:extLst>
              <a:ext uri="{FF2B5EF4-FFF2-40B4-BE49-F238E27FC236}">
                <a16:creationId xmlns:a16="http://schemas.microsoft.com/office/drawing/2014/main" id="{E28871BE-6E03-A149-9FD8-9EAD13442864}"/>
              </a:ext>
            </a:extLst>
          </p:cNvPr>
          <p:cNvGrpSpPr/>
          <p:nvPr userDrawn="1"/>
        </p:nvGrpSpPr>
        <p:grpSpPr>
          <a:xfrm>
            <a:off x="2152493" y="500767"/>
            <a:ext cx="681788" cy="165205"/>
            <a:chOff x="2152493" y="583267"/>
            <a:chExt cx="681788" cy="165205"/>
          </a:xfrm>
        </p:grpSpPr>
        <p:sp>
          <p:nvSpPr>
            <p:cNvPr id="27" name="Овал 5">
              <a:extLst>
                <a:ext uri="{FF2B5EF4-FFF2-40B4-BE49-F238E27FC236}">
                  <a16:creationId xmlns:a16="http://schemas.microsoft.com/office/drawing/2014/main" id="{CCDE1F28-EEC0-174C-82EC-9CD1A19148B8}"/>
                </a:ext>
              </a:extLst>
            </p:cNvPr>
            <p:cNvSpPr/>
            <p:nvPr/>
          </p:nvSpPr>
          <p:spPr>
            <a:xfrm>
              <a:off x="2152493" y="583267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6">
              <a:extLst>
                <a:ext uri="{FF2B5EF4-FFF2-40B4-BE49-F238E27FC236}">
                  <a16:creationId xmlns:a16="http://schemas.microsoft.com/office/drawing/2014/main" id="{D6E02370-A4A5-9E4F-9020-D8B3AC419163}"/>
                </a:ext>
              </a:extLst>
            </p:cNvPr>
            <p:cNvSpPr/>
            <p:nvPr/>
          </p:nvSpPr>
          <p:spPr>
            <a:xfrm>
              <a:off x="2410785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7">
              <a:extLst>
                <a:ext uri="{FF2B5EF4-FFF2-40B4-BE49-F238E27FC236}">
                  <a16:creationId xmlns:a16="http://schemas.microsoft.com/office/drawing/2014/main" id="{BB3BC5B5-B2AD-1744-A502-E878744E50CE}"/>
                </a:ext>
              </a:extLst>
            </p:cNvPr>
            <p:cNvSpPr/>
            <p:nvPr/>
          </p:nvSpPr>
          <p:spPr>
            <a:xfrm>
              <a:off x="2669076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Text Placeholder 11">
            <a:extLst>
              <a:ext uri="{FF2B5EF4-FFF2-40B4-BE49-F238E27FC236}">
                <a16:creationId xmlns:a16="http://schemas.microsoft.com/office/drawing/2014/main" id="{C943B9BA-BF86-1543-8D29-4BCEAC961F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52611" y="2605680"/>
            <a:ext cx="3729789" cy="171713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/>
            </a:lvl1pPr>
            <a:lvl2pPr marL="230188" indent="-111125" algn="l">
              <a:lnSpc>
                <a:spcPct val="150000"/>
              </a:lnSpc>
              <a:tabLst/>
              <a:defRPr sz="1400"/>
            </a:lvl2pPr>
            <a:lvl3pPr marL="519113" indent="-112713" algn="l">
              <a:lnSpc>
                <a:spcPct val="150000"/>
              </a:lnSpc>
              <a:tabLst/>
              <a:defRPr sz="1200"/>
            </a:lvl3pPr>
            <a:lvl4pPr marL="630238" indent="-111125" algn="l">
              <a:lnSpc>
                <a:spcPct val="150000"/>
              </a:lnSpc>
              <a:tabLst/>
              <a:defRPr sz="1200"/>
            </a:lvl4pPr>
            <a:lvl5pPr marL="806450" indent="-120650" algn="l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" name="Text Placeholder 11">
            <a:extLst>
              <a:ext uri="{FF2B5EF4-FFF2-40B4-BE49-F238E27FC236}">
                <a16:creationId xmlns:a16="http://schemas.microsoft.com/office/drawing/2014/main" id="{5F48B780-1CB4-5A4F-A3C3-E2DBC148A6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52611" y="4570838"/>
            <a:ext cx="3729789" cy="171713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/>
            </a:lvl1pPr>
            <a:lvl2pPr marL="230188" indent="-111125" algn="l">
              <a:lnSpc>
                <a:spcPct val="150000"/>
              </a:lnSpc>
              <a:tabLst/>
              <a:defRPr sz="1400"/>
            </a:lvl2pPr>
            <a:lvl3pPr marL="519113" indent="-112713" algn="l">
              <a:lnSpc>
                <a:spcPct val="150000"/>
              </a:lnSpc>
              <a:tabLst/>
              <a:defRPr sz="1200"/>
            </a:lvl3pPr>
            <a:lvl4pPr marL="630238" indent="-111125" algn="l">
              <a:lnSpc>
                <a:spcPct val="150000"/>
              </a:lnSpc>
              <a:tabLst/>
              <a:defRPr sz="1200"/>
            </a:lvl4pPr>
            <a:lvl5pPr marL="806450" indent="-120650" algn="l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B7AAD5AE-AE01-6542-A26D-40ACDD1CAA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69697" y="2605680"/>
            <a:ext cx="3729789" cy="171713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/>
            </a:lvl1pPr>
            <a:lvl2pPr marL="230188" indent="-111125" algn="l">
              <a:lnSpc>
                <a:spcPct val="150000"/>
              </a:lnSpc>
              <a:tabLst/>
              <a:defRPr sz="1400"/>
            </a:lvl2pPr>
            <a:lvl3pPr marL="519113" indent="-112713" algn="l">
              <a:lnSpc>
                <a:spcPct val="150000"/>
              </a:lnSpc>
              <a:tabLst/>
              <a:defRPr sz="1200"/>
            </a:lvl3pPr>
            <a:lvl4pPr marL="630238" indent="-111125" algn="l">
              <a:lnSpc>
                <a:spcPct val="150000"/>
              </a:lnSpc>
              <a:tabLst/>
              <a:defRPr sz="1200"/>
            </a:lvl4pPr>
            <a:lvl5pPr marL="806450" indent="-120650" algn="l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2A072FE4-2FEB-8849-8CDC-1C9688F429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69697" y="4570838"/>
            <a:ext cx="3729789" cy="171713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/>
            </a:lvl1pPr>
            <a:lvl2pPr marL="230188" indent="-111125" algn="l">
              <a:lnSpc>
                <a:spcPct val="150000"/>
              </a:lnSpc>
              <a:tabLst/>
              <a:defRPr sz="1400"/>
            </a:lvl2pPr>
            <a:lvl3pPr marL="519113" indent="-112713" algn="l">
              <a:lnSpc>
                <a:spcPct val="150000"/>
              </a:lnSpc>
              <a:tabLst/>
              <a:defRPr sz="1200"/>
            </a:lvl3pPr>
            <a:lvl4pPr marL="630238" indent="-111125" algn="l">
              <a:lnSpc>
                <a:spcPct val="150000"/>
              </a:lnSpc>
              <a:tabLst/>
              <a:defRPr sz="1200"/>
            </a:lvl4pPr>
            <a:lvl5pPr marL="806450" indent="-120650" algn="l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7649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12"/>
          <p:cNvSpPr>
            <a:spLocks noGrp="1"/>
          </p:cNvSpPr>
          <p:nvPr>
            <p:ph type="pic" sz="quarter" idx="11"/>
          </p:nvPr>
        </p:nvSpPr>
        <p:spPr>
          <a:xfrm>
            <a:off x="2633725" y="2890545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Рисунок 12"/>
          <p:cNvSpPr>
            <a:spLocks noGrp="1"/>
          </p:cNvSpPr>
          <p:nvPr>
            <p:ph type="pic" sz="quarter" idx="12"/>
          </p:nvPr>
        </p:nvSpPr>
        <p:spPr>
          <a:xfrm>
            <a:off x="5107592" y="2890545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Рисунок 12"/>
          <p:cNvSpPr>
            <a:spLocks noGrp="1"/>
          </p:cNvSpPr>
          <p:nvPr>
            <p:ph type="pic" sz="quarter" idx="13"/>
          </p:nvPr>
        </p:nvSpPr>
        <p:spPr>
          <a:xfrm>
            <a:off x="7581459" y="2890545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8309" y="571500"/>
            <a:ext cx="10964092" cy="114300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C6C695F3-F562-634D-86C0-0F47C4367B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1459" y="5453185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5" y="378314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F887FDD-74EA-7B44-9CFB-D2B5DDCF21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" y="1871275"/>
            <a:ext cx="10972800" cy="86249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119063" indent="0" algn="ctr">
              <a:buNone/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138CC29-ECCF-A24A-9EBF-AA95598170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7592" y="5453185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778015F-C448-E444-A918-B69E251FA5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33725" y="5453185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25124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12"/>
          <p:cNvSpPr>
            <a:spLocks noGrp="1"/>
          </p:cNvSpPr>
          <p:nvPr>
            <p:ph type="pic" sz="quarter" idx="10"/>
          </p:nvPr>
        </p:nvSpPr>
        <p:spPr>
          <a:xfrm>
            <a:off x="1388001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Рисунок 12"/>
          <p:cNvSpPr>
            <a:spLocks noGrp="1"/>
          </p:cNvSpPr>
          <p:nvPr>
            <p:ph type="pic" sz="quarter" idx="11"/>
          </p:nvPr>
        </p:nvSpPr>
        <p:spPr>
          <a:xfrm>
            <a:off x="3875785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Рисунок 12"/>
          <p:cNvSpPr>
            <a:spLocks noGrp="1"/>
          </p:cNvSpPr>
          <p:nvPr>
            <p:ph type="pic" sz="quarter" idx="12"/>
          </p:nvPr>
        </p:nvSpPr>
        <p:spPr>
          <a:xfrm>
            <a:off x="6349652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Рисунок 12"/>
          <p:cNvSpPr>
            <a:spLocks noGrp="1"/>
          </p:cNvSpPr>
          <p:nvPr>
            <p:ph type="pic" sz="quarter" idx="13"/>
          </p:nvPr>
        </p:nvSpPr>
        <p:spPr>
          <a:xfrm>
            <a:off x="8823519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8" y="571500"/>
            <a:ext cx="10972801" cy="114300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C6C695F3-F562-634D-86C0-0F47C4367B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23519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5" y="378314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F887FDD-74EA-7B44-9CFB-D2B5DDCF21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" y="1871275"/>
            <a:ext cx="10972800" cy="86249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119063" indent="0" algn="ctr">
              <a:buNone/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138CC29-ECCF-A24A-9EBF-AA95598170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49652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778015F-C448-E444-A918-B69E251FA5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75785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C6EFA0CD-3C99-2C48-B375-35F0F1F6C9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88001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141576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5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12"/>
          <p:cNvSpPr>
            <a:spLocks noGrp="1"/>
          </p:cNvSpPr>
          <p:nvPr>
            <p:ph type="pic" sz="quarter" idx="10"/>
          </p:nvPr>
        </p:nvSpPr>
        <p:spPr>
          <a:xfrm>
            <a:off x="662939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Рисунок 12"/>
          <p:cNvSpPr>
            <a:spLocks noGrp="1"/>
          </p:cNvSpPr>
          <p:nvPr>
            <p:ph type="pic" sz="quarter" idx="11"/>
          </p:nvPr>
        </p:nvSpPr>
        <p:spPr>
          <a:xfrm>
            <a:off x="2885185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Рисунок 12"/>
          <p:cNvSpPr>
            <a:spLocks noGrp="1"/>
          </p:cNvSpPr>
          <p:nvPr>
            <p:ph type="pic" sz="quarter" idx="12"/>
          </p:nvPr>
        </p:nvSpPr>
        <p:spPr>
          <a:xfrm>
            <a:off x="7329677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Рисунок 12"/>
          <p:cNvSpPr>
            <a:spLocks noGrp="1"/>
          </p:cNvSpPr>
          <p:nvPr>
            <p:ph type="pic" sz="quarter" idx="13"/>
          </p:nvPr>
        </p:nvSpPr>
        <p:spPr>
          <a:xfrm>
            <a:off x="9551923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571500"/>
            <a:ext cx="10972800" cy="114300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C6C695F3-F562-634D-86C0-0F47C4367B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51923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5" y="378314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F887FDD-74EA-7B44-9CFB-D2B5DDCF21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599" y="1871275"/>
            <a:ext cx="10972801" cy="86249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119063" indent="0" algn="ctr">
              <a:buNone/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D138CC29-ECCF-A24A-9EBF-AA95598170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29677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2778015F-C448-E444-A918-B69E251FA5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85185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C6EFA0CD-3C99-2C48-B375-35F0F1F6C9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2939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  <p:sp>
        <p:nvSpPr>
          <p:cNvPr id="17" name="Рисунок 12">
            <a:extLst>
              <a:ext uri="{FF2B5EF4-FFF2-40B4-BE49-F238E27FC236}">
                <a16:creationId xmlns:a16="http://schemas.microsoft.com/office/drawing/2014/main" id="{1566BC8C-14B7-1240-B689-8BDC4106ED0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07431" y="2947823"/>
            <a:ext cx="1989470" cy="2478422"/>
          </a:xfrm>
          <a:prstGeom prst="rect">
            <a:avLst/>
          </a:prstGeom>
          <a:effectLst/>
        </p:spPr>
        <p:txBody>
          <a:bodyPr/>
          <a:lstStyle/>
          <a:p>
            <a:endParaRPr lang="ru-RU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D8DDF10-2338-D241-897C-26F3204FF5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07431" y="5510463"/>
            <a:ext cx="1989470" cy="83419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230188" indent="-111125" algn="ctr"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algn="ctr">
              <a:lnSpc>
                <a:spcPts val="1800"/>
              </a:lnSpc>
            </a:pPr>
            <a:r>
              <a:rPr lang="en-US" sz="1400" b="1">
                <a:ea typeface="Open Sans Bold" panose="020B0806030504020204" pitchFamily="34" charset="0"/>
                <a:cs typeface="Open Sans Bold" panose="020B0806030504020204" pitchFamily="34" charset="0"/>
              </a:rPr>
              <a:t>FirstName </a:t>
            </a:r>
            <a:r>
              <a:rPr lang="en-US" sz="1400" b="1" err="1">
                <a:ea typeface="Open Sans Bold" panose="020B0806030504020204" pitchFamily="34" charset="0"/>
                <a:cs typeface="Open Sans Bold" panose="020B0806030504020204" pitchFamily="34" charset="0"/>
              </a:rPr>
              <a:t>LastName</a:t>
            </a:r>
            <a:br>
              <a:rPr lang="en-US" sz="1400">
                <a:solidFill>
                  <a:schemeClr val="bg1"/>
                </a:solidFill>
                <a:ea typeface="Open Sans Bold" panose="020B0806030504020204" pitchFamily="34" charset="0"/>
                <a:cs typeface="Open Sans Bold" panose="020B0806030504020204" pitchFamily="34" charset="0"/>
              </a:rPr>
            </a:br>
            <a:r>
              <a:rPr lang="en-US" sz="1000">
                <a:solidFill>
                  <a:schemeClr val="bg1">
                    <a:lumMod val="75000"/>
                  </a:schemeClr>
                </a:solidFill>
                <a:ea typeface="Cardo" panose="02020600000000000000" pitchFamily="18" charset="-79"/>
                <a:cs typeface="Cardo" panose="02020600000000000000" pitchFamily="18" charset="-79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056602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08"/>
            <a:ext cx="10972800" cy="114300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F887FDD-74EA-7B44-9CFB-D2B5DDCF21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" y="1872856"/>
            <a:ext cx="10972800" cy="91388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119063" indent="0" algn="ctr">
              <a:buNone/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Рисунок 8">
            <a:extLst>
              <a:ext uri="{FF2B5EF4-FFF2-40B4-BE49-F238E27FC236}">
                <a16:creationId xmlns:a16="http://schemas.microsoft.com/office/drawing/2014/main" id="{321EB5E8-697B-E846-B53D-4CFFA64EB7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1361" y="2951918"/>
            <a:ext cx="2332681" cy="34519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" name="Рисунок 8">
            <a:extLst>
              <a:ext uri="{FF2B5EF4-FFF2-40B4-BE49-F238E27FC236}">
                <a16:creationId xmlns:a16="http://schemas.microsoft.com/office/drawing/2014/main" id="{38C2A57F-857F-2545-BBB6-EC427A20434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27958" y="2951918"/>
            <a:ext cx="2279176" cy="3451926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" name="Рисунок 8">
            <a:extLst>
              <a:ext uri="{FF2B5EF4-FFF2-40B4-BE49-F238E27FC236}">
                <a16:creationId xmlns:a16="http://schemas.microsoft.com/office/drawing/2014/main" id="{4B4BBA83-71E3-9F4D-91C4-0350D1A241C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20716" y="4716548"/>
            <a:ext cx="2583553" cy="16872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" name="Рисунок 8">
            <a:extLst>
              <a:ext uri="{FF2B5EF4-FFF2-40B4-BE49-F238E27FC236}">
                <a16:creationId xmlns:a16="http://schemas.microsoft.com/office/drawing/2014/main" id="{520073BD-9EF7-4B4C-BEE4-AD6545F7E01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60943" y="4716548"/>
            <a:ext cx="2710341" cy="168729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1" name="Рисунок 8">
            <a:extLst>
              <a:ext uri="{FF2B5EF4-FFF2-40B4-BE49-F238E27FC236}">
                <a16:creationId xmlns:a16="http://schemas.microsoft.com/office/drawing/2014/main" id="{150790E5-FF76-8846-8A92-12C2F5ACD6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20716" y="2951918"/>
            <a:ext cx="5550568" cy="150887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906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_Team 5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9"/>
          <p:cNvSpPr>
            <a:spLocks noGrp="1"/>
          </p:cNvSpPr>
          <p:nvPr>
            <p:ph type="pic" sz="quarter" idx="11"/>
          </p:nvPr>
        </p:nvSpPr>
        <p:spPr>
          <a:xfrm>
            <a:off x="1282274" y="3543887"/>
            <a:ext cx="1460500" cy="1448217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4" name="Рисунок 9"/>
          <p:cNvSpPr>
            <a:spLocks noGrp="1"/>
          </p:cNvSpPr>
          <p:nvPr>
            <p:ph type="pic" sz="quarter" idx="12"/>
          </p:nvPr>
        </p:nvSpPr>
        <p:spPr>
          <a:xfrm>
            <a:off x="3331712" y="2095670"/>
            <a:ext cx="1460500" cy="1448217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5" name="Рисунок 9"/>
          <p:cNvSpPr>
            <a:spLocks noGrp="1"/>
          </p:cNvSpPr>
          <p:nvPr>
            <p:ph type="pic" sz="quarter" idx="13"/>
          </p:nvPr>
        </p:nvSpPr>
        <p:spPr>
          <a:xfrm>
            <a:off x="5381150" y="3543887"/>
            <a:ext cx="1460500" cy="1448217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6" name="Рисунок 9"/>
          <p:cNvSpPr>
            <a:spLocks noGrp="1"/>
          </p:cNvSpPr>
          <p:nvPr>
            <p:ph type="pic" sz="quarter" idx="14"/>
          </p:nvPr>
        </p:nvSpPr>
        <p:spPr>
          <a:xfrm>
            <a:off x="7430588" y="2095670"/>
            <a:ext cx="1460500" cy="1448217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7" name="Рисунок 9"/>
          <p:cNvSpPr>
            <a:spLocks noGrp="1"/>
          </p:cNvSpPr>
          <p:nvPr>
            <p:ph type="pic" sz="quarter" idx="15"/>
          </p:nvPr>
        </p:nvSpPr>
        <p:spPr>
          <a:xfrm>
            <a:off x="9480026" y="3543887"/>
            <a:ext cx="1460500" cy="1448217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CB8410-5BE2-4943-A80F-BC76E9B5C2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0078"/>
            <a:ext cx="10972800" cy="1145844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4C3E869-1244-F14F-AECE-6D81B12C5EB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22547" y="2095670"/>
            <a:ext cx="1979954" cy="133333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/>
            </a:lvl1pPr>
            <a:lvl2pPr marL="230188" indent="-111125" algn="l">
              <a:tabLst/>
              <a:defRPr sz="1400"/>
            </a:lvl2pPr>
            <a:lvl3pPr marL="519113" indent="-112713" algn="l">
              <a:tabLst/>
              <a:defRPr sz="1200"/>
            </a:lvl3pPr>
            <a:lvl4pPr marL="630238" indent="-111125" algn="l">
              <a:tabLst/>
              <a:defRPr sz="1200"/>
            </a:lvl4pPr>
            <a:lvl5pPr marL="806450" indent="-120650" algn="l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D4DDB639-4003-4741-B85D-B830AA4796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01370" y="2095670"/>
            <a:ext cx="1979954" cy="133333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/>
            </a:lvl1pPr>
            <a:lvl2pPr marL="230188" indent="-111125" algn="l">
              <a:tabLst/>
              <a:defRPr sz="1400"/>
            </a:lvl2pPr>
            <a:lvl3pPr marL="519113" indent="-112713" algn="l">
              <a:tabLst/>
              <a:defRPr sz="1200"/>
            </a:lvl3pPr>
            <a:lvl4pPr marL="630238" indent="-111125" algn="l">
              <a:tabLst/>
              <a:defRPr sz="1200"/>
            </a:lvl4pPr>
            <a:lvl5pPr marL="806450" indent="-120650" algn="l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7132E53-7852-1F4A-B523-2BC3C7940C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220299" y="2095670"/>
            <a:ext cx="1979954" cy="133333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/>
            </a:lvl1pPr>
            <a:lvl2pPr marL="230188" indent="-111125" algn="l">
              <a:tabLst/>
              <a:defRPr sz="1400"/>
            </a:lvl2pPr>
            <a:lvl3pPr marL="519113" indent="-112713" algn="l">
              <a:tabLst/>
              <a:defRPr sz="1200"/>
            </a:lvl3pPr>
            <a:lvl4pPr marL="630238" indent="-111125" algn="l">
              <a:tabLst/>
              <a:defRPr sz="1200"/>
            </a:lvl4pPr>
            <a:lvl5pPr marL="806450" indent="-120650" algn="l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AE457069-E4FE-B04D-9662-4568D002B7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071985" y="3699256"/>
            <a:ext cx="1979954" cy="133333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/>
            </a:lvl1pPr>
            <a:lvl2pPr marL="230188" indent="-111125" algn="l">
              <a:tabLst/>
              <a:defRPr sz="1400"/>
            </a:lvl2pPr>
            <a:lvl3pPr marL="519113" indent="-112713" algn="l">
              <a:tabLst/>
              <a:defRPr sz="1200"/>
            </a:lvl3pPr>
            <a:lvl4pPr marL="630238" indent="-111125" algn="l">
              <a:tabLst/>
              <a:defRPr sz="1200"/>
            </a:lvl4pPr>
            <a:lvl5pPr marL="806450" indent="-120650" algn="l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7130887-75BC-7842-9953-E9595666DE7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70861" y="3698461"/>
            <a:ext cx="1979954" cy="133333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/>
            </a:lvl1pPr>
            <a:lvl2pPr marL="230188" indent="-111125" algn="l">
              <a:tabLst/>
              <a:defRPr sz="1400"/>
            </a:lvl2pPr>
            <a:lvl3pPr marL="519113" indent="-112713" algn="l">
              <a:tabLst/>
              <a:defRPr sz="1200"/>
            </a:lvl3pPr>
            <a:lvl4pPr marL="630238" indent="-111125" algn="l">
              <a:tabLst/>
              <a:defRPr sz="1200"/>
            </a:lvl4pPr>
            <a:lvl5pPr marL="806450" indent="-120650" algn="l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110676F2-9FE0-E343-B43E-6497A54B610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09599" y="5301253"/>
            <a:ext cx="10972801" cy="109954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400"/>
            </a:lvl1pPr>
            <a:lvl2pPr marL="119063" indent="0" algn="ctr">
              <a:buNone/>
              <a:tabLst/>
              <a:defRPr sz="1400"/>
            </a:lvl2pPr>
            <a:lvl3pPr marL="519113" indent="-112713" algn="ctr">
              <a:tabLst/>
              <a:defRPr sz="1200"/>
            </a:lvl3pPr>
            <a:lvl4pPr marL="630238" indent="-111125" algn="ctr">
              <a:tabLst/>
              <a:defRPr sz="1200"/>
            </a:lvl4pPr>
            <a:lvl5pPr marL="806450" indent="-120650" algn="ctr"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Группа 10">
            <a:extLst>
              <a:ext uri="{FF2B5EF4-FFF2-40B4-BE49-F238E27FC236}">
                <a16:creationId xmlns:a16="http://schemas.microsoft.com/office/drawing/2014/main" id="{9B7BC652-94E9-8149-9A84-D03313C2259E}"/>
              </a:ext>
            </a:extLst>
          </p:cNvPr>
          <p:cNvGrpSpPr/>
          <p:nvPr userDrawn="1"/>
        </p:nvGrpSpPr>
        <p:grpSpPr>
          <a:xfrm>
            <a:off x="5755105" y="378314"/>
            <a:ext cx="681788" cy="165205"/>
            <a:chOff x="1194364" y="1515979"/>
            <a:chExt cx="681788" cy="165205"/>
          </a:xfrm>
        </p:grpSpPr>
        <p:sp>
          <p:nvSpPr>
            <p:cNvPr id="19" name="Овал 11">
              <a:extLst>
                <a:ext uri="{FF2B5EF4-FFF2-40B4-BE49-F238E27FC236}">
                  <a16:creationId xmlns:a16="http://schemas.microsoft.com/office/drawing/2014/main" id="{8D10456F-5F07-584B-9549-B3EA59C42933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2">
              <a:extLst>
                <a:ext uri="{FF2B5EF4-FFF2-40B4-BE49-F238E27FC236}">
                  <a16:creationId xmlns:a16="http://schemas.microsoft.com/office/drawing/2014/main" id="{59216411-1050-6B4A-B1A2-E6CBAA5B42EA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13">
              <a:extLst>
                <a:ext uri="{FF2B5EF4-FFF2-40B4-BE49-F238E27FC236}">
                  <a16:creationId xmlns:a16="http://schemas.microsoft.com/office/drawing/2014/main" id="{D97155FB-4BF9-E545-819C-BDD85D9973D0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124631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Featured 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8DB21C86-E2B8-0244-AE21-DAF150C37445}"/>
              </a:ext>
            </a:extLst>
          </p:cNvPr>
          <p:cNvSpPr/>
          <p:nvPr userDrawn="1"/>
        </p:nvSpPr>
        <p:spPr>
          <a:xfrm>
            <a:off x="609600" y="-2"/>
            <a:ext cx="3322032" cy="6858002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5" name="Рисунок 10"/>
          <p:cNvSpPr>
            <a:spLocks noGrp="1"/>
          </p:cNvSpPr>
          <p:nvPr>
            <p:ph type="pic" sz="quarter" idx="11"/>
          </p:nvPr>
        </p:nvSpPr>
        <p:spPr>
          <a:xfrm>
            <a:off x="1594472" y="1281237"/>
            <a:ext cx="1352288" cy="1352288"/>
          </a:xfrm>
          <a:prstGeom prst="ellipse">
            <a:avLst/>
          </a:prstGeom>
          <a:ln w="76200">
            <a:solidFill>
              <a:schemeClr val="tx1">
                <a:lumMod val="65000"/>
                <a:lumOff val="3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grpSp>
        <p:nvGrpSpPr>
          <p:cNvPr id="7" name="Группа 37">
            <a:extLst>
              <a:ext uri="{FF2B5EF4-FFF2-40B4-BE49-F238E27FC236}">
                <a16:creationId xmlns:a16="http://schemas.microsoft.com/office/drawing/2014/main" id="{64ECC75A-E5E9-EE4A-BD8D-BA473090809A}"/>
              </a:ext>
            </a:extLst>
          </p:cNvPr>
          <p:cNvGrpSpPr/>
          <p:nvPr userDrawn="1"/>
        </p:nvGrpSpPr>
        <p:grpSpPr>
          <a:xfrm>
            <a:off x="1929722" y="896088"/>
            <a:ext cx="681788" cy="165205"/>
            <a:chOff x="2152493" y="583267"/>
            <a:chExt cx="681788" cy="165205"/>
          </a:xfrm>
        </p:grpSpPr>
        <p:sp>
          <p:nvSpPr>
            <p:cNvPr id="8" name="Овал 5">
              <a:extLst>
                <a:ext uri="{FF2B5EF4-FFF2-40B4-BE49-F238E27FC236}">
                  <a16:creationId xmlns:a16="http://schemas.microsoft.com/office/drawing/2014/main" id="{1A38FF93-E858-F544-82C6-447E70FA7040}"/>
                </a:ext>
              </a:extLst>
            </p:cNvPr>
            <p:cNvSpPr/>
            <p:nvPr/>
          </p:nvSpPr>
          <p:spPr>
            <a:xfrm>
              <a:off x="2152493" y="583267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6">
              <a:extLst>
                <a:ext uri="{FF2B5EF4-FFF2-40B4-BE49-F238E27FC236}">
                  <a16:creationId xmlns:a16="http://schemas.microsoft.com/office/drawing/2014/main" id="{5B69FA58-3BA8-2047-A1A8-85BBFEB0AABE}"/>
                </a:ext>
              </a:extLst>
            </p:cNvPr>
            <p:cNvSpPr/>
            <p:nvPr/>
          </p:nvSpPr>
          <p:spPr>
            <a:xfrm>
              <a:off x="2410785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7">
              <a:extLst>
                <a:ext uri="{FF2B5EF4-FFF2-40B4-BE49-F238E27FC236}">
                  <a16:creationId xmlns:a16="http://schemas.microsoft.com/office/drawing/2014/main" id="{02687601-70CD-6340-9DE5-8E8AE6D200F9}"/>
                </a:ext>
              </a:extLst>
            </p:cNvPr>
            <p:cNvSpPr/>
            <p:nvPr/>
          </p:nvSpPr>
          <p:spPr>
            <a:xfrm>
              <a:off x="2669076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1C7AF1A-6B90-5045-88E0-B3F30176CB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49412" y="2812875"/>
            <a:ext cx="2442408" cy="171713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>
                <a:solidFill>
                  <a:schemeClr val="bg1">
                    <a:lumMod val="75000"/>
                  </a:schemeClr>
                </a:solidFill>
              </a:defRPr>
            </a:lvl1pPr>
            <a:lvl2pPr marL="230188" indent="-111125" algn="ctr">
              <a:tabLst/>
              <a:defRPr sz="1400">
                <a:solidFill>
                  <a:schemeClr val="bg1"/>
                </a:solidFill>
              </a:defRPr>
            </a:lvl2pPr>
            <a:lvl3pPr marL="519113" indent="-112713" algn="ctr">
              <a:tabLst/>
              <a:defRPr sz="1200">
                <a:solidFill>
                  <a:schemeClr val="bg1"/>
                </a:solidFill>
              </a:defRPr>
            </a:lvl3pPr>
            <a:lvl4pPr marL="630238" indent="-111125" algn="ctr">
              <a:tabLst/>
              <a:defRPr sz="1200">
                <a:solidFill>
                  <a:schemeClr val="bg1"/>
                </a:solidFill>
              </a:defRPr>
            </a:lvl4pPr>
            <a:lvl5pPr marL="806450" indent="-120650" algn="ctr">
              <a:tabLst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3082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_Featured Per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8DB21C86-E2B8-0244-AE21-DAF150C37445}"/>
              </a:ext>
            </a:extLst>
          </p:cNvPr>
          <p:cNvSpPr/>
          <p:nvPr userDrawn="1"/>
        </p:nvSpPr>
        <p:spPr>
          <a:xfrm>
            <a:off x="609600" y="-2"/>
            <a:ext cx="3322032" cy="6858002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grpSp>
        <p:nvGrpSpPr>
          <p:cNvPr id="7" name="Группа 37">
            <a:extLst>
              <a:ext uri="{FF2B5EF4-FFF2-40B4-BE49-F238E27FC236}">
                <a16:creationId xmlns:a16="http://schemas.microsoft.com/office/drawing/2014/main" id="{64ECC75A-E5E9-EE4A-BD8D-BA473090809A}"/>
              </a:ext>
            </a:extLst>
          </p:cNvPr>
          <p:cNvGrpSpPr/>
          <p:nvPr userDrawn="1"/>
        </p:nvGrpSpPr>
        <p:grpSpPr>
          <a:xfrm>
            <a:off x="1929722" y="1543788"/>
            <a:ext cx="681788" cy="165205"/>
            <a:chOff x="2152493" y="583267"/>
            <a:chExt cx="681788" cy="165205"/>
          </a:xfrm>
        </p:grpSpPr>
        <p:sp>
          <p:nvSpPr>
            <p:cNvPr id="8" name="Овал 5">
              <a:extLst>
                <a:ext uri="{FF2B5EF4-FFF2-40B4-BE49-F238E27FC236}">
                  <a16:creationId xmlns:a16="http://schemas.microsoft.com/office/drawing/2014/main" id="{1A38FF93-E858-F544-82C6-447E70FA7040}"/>
                </a:ext>
              </a:extLst>
            </p:cNvPr>
            <p:cNvSpPr/>
            <p:nvPr/>
          </p:nvSpPr>
          <p:spPr>
            <a:xfrm>
              <a:off x="2152493" y="583267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6">
              <a:extLst>
                <a:ext uri="{FF2B5EF4-FFF2-40B4-BE49-F238E27FC236}">
                  <a16:creationId xmlns:a16="http://schemas.microsoft.com/office/drawing/2014/main" id="{5B69FA58-3BA8-2047-A1A8-85BBFEB0AABE}"/>
                </a:ext>
              </a:extLst>
            </p:cNvPr>
            <p:cNvSpPr/>
            <p:nvPr/>
          </p:nvSpPr>
          <p:spPr>
            <a:xfrm>
              <a:off x="2410785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7">
              <a:extLst>
                <a:ext uri="{FF2B5EF4-FFF2-40B4-BE49-F238E27FC236}">
                  <a16:creationId xmlns:a16="http://schemas.microsoft.com/office/drawing/2014/main" id="{02687601-70CD-6340-9DE5-8E8AE6D200F9}"/>
                </a:ext>
              </a:extLst>
            </p:cNvPr>
            <p:cNvSpPr/>
            <p:nvPr/>
          </p:nvSpPr>
          <p:spPr>
            <a:xfrm>
              <a:off x="2669076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1C7AF1A-6B90-5045-88E0-B3F30176CB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49412" y="2812875"/>
            <a:ext cx="2442408" cy="171713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sz="1100">
                <a:solidFill>
                  <a:schemeClr val="bg1">
                    <a:lumMod val="75000"/>
                  </a:schemeClr>
                </a:solidFill>
              </a:defRPr>
            </a:lvl1pPr>
            <a:lvl2pPr marL="230188" indent="-111125" algn="ctr">
              <a:tabLst/>
              <a:defRPr sz="1400">
                <a:solidFill>
                  <a:schemeClr val="bg1"/>
                </a:solidFill>
              </a:defRPr>
            </a:lvl2pPr>
            <a:lvl3pPr marL="519113" indent="-112713" algn="ctr">
              <a:tabLst/>
              <a:defRPr sz="1200">
                <a:solidFill>
                  <a:schemeClr val="bg1"/>
                </a:solidFill>
              </a:defRPr>
            </a:lvl3pPr>
            <a:lvl4pPr marL="630238" indent="-111125" algn="ctr">
              <a:tabLst/>
              <a:defRPr sz="1200">
                <a:solidFill>
                  <a:schemeClr val="bg1"/>
                </a:solidFill>
              </a:defRPr>
            </a:lvl4pPr>
            <a:lvl5pPr marL="806450" indent="-120650" algn="ctr">
              <a:tabLst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22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(1-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09"/>
            <a:ext cx="10972800" cy="1143181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C0F48C9-5B7E-8349-B12D-062BDEE92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858968"/>
            <a:ext cx="10972800" cy="4541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8DB21C86-E2B8-0244-AE21-DAF150C37445}"/>
              </a:ext>
            </a:extLst>
          </p:cNvPr>
          <p:cNvSpPr/>
          <p:nvPr userDrawn="1"/>
        </p:nvSpPr>
        <p:spPr>
          <a:xfrm>
            <a:off x="1" y="2281989"/>
            <a:ext cx="12191999" cy="2294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rgbClr val="003366"/>
          </a:solidFill>
        </p:spPr>
        <p:txBody>
          <a:bodyPr/>
          <a:lstStyle/>
          <a:p>
            <a:endParaRPr lang="ru-RU"/>
          </a:p>
        </p:txBody>
      </p:sp>
      <p:sp>
        <p:nvSpPr>
          <p:cNvPr id="5" name="Рисунок 10"/>
          <p:cNvSpPr>
            <a:spLocks noGrp="1"/>
          </p:cNvSpPr>
          <p:nvPr>
            <p:ph type="pic" sz="quarter" idx="11"/>
          </p:nvPr>
        </p:nvSpPr>
        <p:spPr>
          <a:xfrm>
            <a:off x="1277986" y="2926179"/>
            <a:ext cx="1005639" cy="1005639"/>
          </a:xfrm>
          <a:prstGeom prst="ellipse">
            <a:avLst/>
          </a:prstGeom>
          <a:ln w="76200">
            <a:solidFill>
              <a:schemeClr val="bg1">
                <a:lumMod val="85000"/>
                <a:alpha val="50000"/>
              </a:schemeClr>
            </a:solidFill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1C7AF1A-6B90-5045-88E0-B3F30176CB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7000" y="2778037"/>
            <a:ext cx="8915399" cy="130192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="0" i="0">
                <a:solidFill>
                  <a:schemeClr val="bg1"/>
                </a:solidFill>
              </a:defRPr>
            </a:lvl1pPr>
            <a:lvl2pPr marL="230188" indent="-111125" algn="ctr">
              <a:tabLst/>
              <a:defRPr sz="1400">
                <a:solidFill>
                  <a:schemeClr val="bg1"/>
                </a:solidFill>
              </a:defRPr>
            </a:lvl2pPr>
            <a:lvl3pPr marL="519113" indent="-112713" algn="ctr">
              <a:tabLst/>
              <a:defRPr sz="1200">
                <a:solidFill>
                  <a:schemeClr val="bg1"/>
                </a:solidFill>
              </a:defRPr>
            </a:lvl3pPr>
            <a:lvl4pPr marL="630238" indent="-111125" algn="ctr">
              <a:tabLst/>
              <a:defRPr sz="1200">
                <a:solidFill>
                  <a:schemeClr val="bg1"/>
                </a:solidFill>
              </a:defRPr>
            </a:lvl4pPr>
            <a:lvl5pPr marL="806450" indent="-120650" algn="ctr">
              <a:tabLst/>
              <a:defRPr sz="1000">
                <a:solidFill>
                  <a:schemeClr val="bg1"/>
                </a:solidFill>
              </a:defRPr>
            </a:lvl5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050">
              <a:solidFill>
                <a:schemeClr val="bg1">
                  <a:lumMod val="50000"/>
                </a:schemeClr>
              </a:solidFill>
              <a:ea typeface="Karla" pitchFamily="2" charset="0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642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8DB21C86-E2B8-0244-AE21-DAF150C37445}"/>
              </a:ext>
            </a:extLst>
          </p:cNvPr>
          <p:cNvSpPr/>
          <p:nvPr userDrawn="1"/>
        </p:nvSpPr>
        <p:spPr>
          <a:xfrm>
            <a:off x="1" y="2281989"/>
            <a:ext cx="12191999" cy="22940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исунок 10"/>
          <p:cNvSpPr>
            <a:spLocks noGrp="1"/>
          </p:cNvSpPr>
          <p:nvPr>
            <p:ph type="pic" sz="quarter" idx="11"/>
          </p:nvPr>
        </p:nvSpPr>
        <p:spPr>
          <a:xfrm>
            <a:off x="1277986" y="2844960"/>
            <a:ext cx="1005639" cy="1005639"/>
          </a:xfrm>
          <a:prstGeom prst="ellipse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BC69C-4620-BD46-89DC-2A4429CD71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959100" y="2767806"/>
            <a:ext cx="8623300" cy="13223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100"/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endParaRPr lang="en-US"/>
          </a:p>
        </p:txBody>
      </p:sp>
      <p:sp>
        <p:nvSpPr>
          <p:cNvPr id="4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0863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Right (parti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80021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5205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8">
            <a:extLst>
              <a:ext uri="{FF2B5EF4-FFF2-40B4-BE49-F238E27FC236}">
                <a16:creationId xmlns:a16="http://schemas.microsoft.com/office/drawing/2014/main" id="{FB0D3B96-E5C2-1B44-A30C-28C84302050D}"/>
              </a:ext>
            </a:extLst>
          </p:cNvPr>
          <p:cNvSpPr/>
          <p:nvPr userDrawn="1"/>
        </p:nvSpPr>
        <p:spPr>
          <a:xfrm flipV="1">
            <a:off x="-217" y="2748238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23900"/>
            <a:ext cx="5257800" cy="1143000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388" y="2015971"/>
            <a:ext cx="5261818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Рисунок 8">
            <a:extLst>
              <a:ext uri="{FF2B5EF4-FFF2-40B4-BE49-F238E27FC236}">
                <a16:creationId xmlns:a16="http://schemas.microsoft.com/office/drawing/2014/main" id="{3113A21C-57FF-BF47-B782-2B4F8D0CC6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99300" y="1925638"/>
            <a:ext cx="3476625" cy="4932362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94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Center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>
            <a:extLst>
              <a:ext uri="{FF2B5EF4-FFF2-40B4-BE49-F238E27FC236}">
                <a16:creationId xmlns:a16="http://schemas.microsoft.com/office/drawing/2014/main" id="{76030C4F-1B9B-0E4C-AC31-9535359809CC}"/>
              </a:ext>
            </a:extLst>
          </p:cNvPr>
          <p:cNvSpPr/>
          <p:nvPr userDrawn="1"/>
        </p:nvSpPr>
        <p:spPr>
          <a:xfrm>
            <a:off x="0" y="0"/>
            <a:ext cx="12192000" cy="2791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5117911" y="2413592"/>
            <a:ext cx="1972102" cy="349811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grpSp>
        <p:nvGrpSpPr>
          <p:cNvPr id="14" name="Группа 8">
            <a:extLst>
              <a:ext uri="{FF2B5EF4-FFF2-40B4-BE49-F238E27FC236}">
                <a16:creationId xmlns:a16="http://schemas.microsoft.com/office/drawing/2014/main" id="{0C8DE486-D95C-E142-A382-65D4BE96D189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</p:grpSpPr>
        <p:sp>
          <p:nvSpPr>
            <p:cNvPr id="15" name="Овал 5">
              <a:extLst>
                <a:ext uri="{FF2B5EF4-FFF2-40B4-BE49-F238E27FC236}">
                  <a16:creationId xmlns:a16="http://schemas.microsoft.com/office/drawing/2014/main" id="{5B7B7E3F-F38B-4844-A7ED-413BD0BF2F1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6">
              <a:extLst>
                <a:ext uri="{FF2B5EF4-FFF2-40B4-BE49-F238E27FC236}">
                  <a16:creationId xmlns:a16="http://schemas.microsoft.com/office/drawing/2014/main" id="{8F596D9B-8F9D-3246-8436-042F6E137A14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7">
              <a:extLst>
                <a:ext uri="{FF2B5EF4-FFF2-40B4-BE49-F238E27FC236}">
                  <a16:creationId xmlns:a16="http://schemas.microsoft.com/office/drawing/2014/main" id="{C8D8E551-95BA-F84B-B9C4-82432413688D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8" name="Прямая соединительная линия 18">
            <a:extLst>
              <a:ext uri="{FF2B5EF4-FFF2-40B4-BE49-F238E27FC236}">
                <a16:creationId xmlns:a16="http://schemas.microsoft.com/office/drawing/2014/main" id="{D51C0BA5-4DC1-0244-9B9D-32C040FB7287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>
            <a:extLst>
              <a:ext uri="{FF2B5EF4-FFF2-40B4-BE49-F238E27FC236}">
                <a16:creationId xmlns:a16="http://schemas.microsoft.com/office/drawing/2014/main" id="{EA70B90B-200A-5045-BEE3-323601FEA6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746973"/>
            <a:ext cx="10972635" cy="1143675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74411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_Mobile Phone Right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2401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443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8">
            <a:extLst>
              <a:ext uri="{FF2B5EF4-FFF2-40B4-BE49-F238E27FC236}">
                <a16:creationId xmlns:a16="http://schemas.microsoft.com/office/drawing/2014/main" id="{FB0D3B96-E5C2-1B44-A30C-28C84302050D}"/>
              </a:ext>
            </a:extLst>
          </p:cNvPr>
          <p:cNvSpPr/>
          <p:nvPr userDrawn="1"/>
        </p:nvSpPr>
        <p:spPr>
          <a:xfrm flipV="1">
            <a:off x="-217" y="2748238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7" y="746109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309" y="2013358"/>
            <a:ext cx="7772400" cy="43891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Рисунок 1">
            <a:extLst>
              <a:ext uri="{FF2B5EF4-FFF2-40B4-BE49-F238E27FC236}">
                <a16:creationId xmlns:a16="http://schemas.microsoft.com/office/drawing/2014/main" id="{784AB59C-45EC-A54C-8F0B-BE272537AA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57922" y="1254642"/>
            <a:ext cx="2418637" cy="4295553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7801441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Right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1" y="0"/>
            <a:ext cx="121920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5" y="746973"/>
            <a:ext cx="7772400" cy="1143675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307" y="2042697"/>
            <a:ext cx="7772400" cy="3200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EA21D4CB-B0D8-B647-B1D7-79DDACE149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25948" y="1606163"/>
            <a:ext cx="2115048" cy="3705308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2614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Left (fu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1" y="0"/>
            <a:ext cx="121920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4042401" y="473264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3194947" y="1145293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4712" y="746973"/>
            <a:ext cx="7772400" cy="1143675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13254" y="1999152"/>
            <a:ext cx="7772400" cy="3200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EA21D4CB-B0D8-B647-B1D7-79DDACE149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49550" y="1606163"/>
            <a:ext cx="2115048" cy="3705308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787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1" y="0"/>
            <a:ext cx="121920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720846"/>
            <a:ext cx="10972635" cy="1143675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307" y="1999152"/>
            <a:ext cx="5486402" cy="3200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EA21D4CB-B0D8-B647-B1D7-79DDACE149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69380" y="2645241"/>
            <a:ext cx="4732020" cy="303165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4928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1" y="0"/>
            <a:ext cx="121920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rgbClr val="003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746973"/>
            <a:ext cx="10972635" cy="111992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04709" y="1999152"/>
            <a:ext cx="5486402" cy="3200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EA21D4CB-B0D8-B647-B1D7-79DDACE149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2980" y="2645241"/>
            <a:ext cx="4732020" cy="303165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231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p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1" y="0"/>
            <a:ext cx="121920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746973"/>
            <a:ext cx="10972635" cy="111992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04709" y="1999152"/>
            <a:ext cx="5486402" cy="3200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EA21D4CB-B0D8-B647-B1D7-79DDACE149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2980" y="2645241"/>
            <a:ext cx="4732020" cy="303165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9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(2-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09"/>
            <a:ext cx="10972800" cy="1143181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C0F48C9-5B7E-8349-B12D-062BDEE92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858968"/>
            <a:ext cx="5310711" cy="4541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0654427-C6F6-FB40-A220-EECF1AF3FE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71689" y="1858968"/>
            <a:ext cx="5310711" cy="4541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67736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p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7F08D3-23D6-E145-867A-4E0B9EDB7440}"/>
              </a:ext>
            </a:extLst>
          </p:cNvPr>
          <p:cNvSpPr/>
          <p:nvPr userDrawn="1"/>
        </p:nvSpPr>
        <p:spPr>
          <a:xfrm>
            <a:off x="1" y="0"/>
            <a:ext cx="121920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/>
          </a:p>
        </p:txBody>
      </p:sp>
      <p:grpSp>
        <p:nvGrpSpPr>
          <p:cNvPr id="5" name="Группа 8">
            <a:extLst>
              <a:ext uri="{FF2B5EF4-FFF2-40B4-BE49-F238E27FC236}">
                <a16:creationId xmlns:a16="http://schemas.microsoft.com/office/drawing/2014/main" id="{1F7F8768-F6D6-384F-A749-F7B9D3190AE0}"/>
              </a:ext>
            </a:extLst>
          </p:cNvPr>
          <p:cNvGrpSpPr/>
          <p:nvPr userDrawn="1"/>
        </p:nvGrpSpPr>
        <p:grpSpPr>
          <a:xfrm>
            <a:off x="847454" y="473264"/>
            <a:ext cx="681788" cy="165205"/>
            <a:chOff x="1194364" y="1515979"/>
            <a:chExt cx="681788" cy="165205"/>
          </a:xfrm>
          <a:solidFill>
            <a:schemeClr val="bg1">
              <a:lumMod val="85000"/>
            </a:schemeClr>
          </a:solidFill>
        </p:grpSpPr>
        <p:sp>
          <p:nvSpPr>
            <p:cNvPr id="6" name="Овал 5">
              <a:extLst>
                <a:ext uri="{FF2B5EF4-FFF2-40B4-BE49-F238E27FC236}">
                  <a16:creationId xmlns:a16="http://schemas.microsoft.com/office/drawing/2014/main" id="{03A88AEA-D74C-E04D-8F65-B42D2A0DDD7D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37B9DCB-E547-9646-AB25-BB049FF23C37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7">
              <a:extLst>
                <a:ext uri="{FF2B5EF4-FFF2-40B4-BE49-F238E27FC236}">
                  <a16:creationId xmlns:a16="http://schemas.microsoft.com/office/drawing/2014/main" id="{8C477232-DD37-5D4D-8506-0748397057F1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5293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746973"/>
            <a:ext cx="10972635" cy="111992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4CFC7A3-87DF-844A-9051-999C1BA3FC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04709" y="1999152"/>
            <a:ext cx="5486402" cy="32004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Рисунок 5">
            <a:extLst>
              <a:ext uri="{FF2B5EF4-FFF2-40B4-BE49-F238E27FC236}">
                <a16:creationId xmlns:a16="http://schemas.microsoft.com/office/drawing/2014/main" id="{EA21D4CB-B0D8-B647-B1D7-79DDACE149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82980" y="2645241"/>
            <a:ext cx="4732020" cy="303165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0353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ptop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55ADC810-85BC-914A-BA76-722242DED1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39432" y="2348061"/>
            <a:ext cx="4732020" cy="303165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2255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_Laptop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8">
            <a:extLst>
              <a:ext uri="{FF2B5EF4-FFF2-40B4-BE49-F238E27FC236}">
                <a16:creationId xmlns:a16="http://schemas.microsoft.com/office/drawing/2014/main" id="{F76434FA-7BE0-E249-8862-FA85BC24A365}"/>
              </a:ext>
            </a:extLst>
          </p:cNvPr>
          <p:cNvSpPr/>
          <p:nvPr userDrawn="1"/>
        </p:nvSpPr>
        <p:spPr>
          <a:xfrm flipV="1">
            <a:off x="-217" y="2748238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10"/>
            <a:ext cx="10972800" cy="1143180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Рисунок 5">
            <a:extLst>
              <a:ext uri="{FF2B5EF4-FFF2-40B4-BE49-F238E27FC236}">
                <a16:creationId xmlns:a16="http://schemas.microsoft.com/office/drawing/2014/main" id="{66FCB85E-2998-C043-A777-40298A64B78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39432" y="2348061"/>
            <a:ext cx="4732020" cy="3031659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6486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8">
            <a:extLst>
              <a:ext uri="{FF2B5EF4-FFF2-40B4-BE49-F238E27FC236}">
                <a16:creationId xmlns:a16="http://schemas.microsoft.com/office/drawing/2014/main" id="{2C3C92F1-EE99-7A41-B7C1-D24E6DC85705}"/>
              </a:ext>
            </a:extLst>
          </p:cNvPr>
          <p:cNvSpPr/>
          <p:nvPr userDrawn="1"/>
        </p:nvSpPr>
        <p:spPr>
          <a:xfrm flipV="1">
            <a:off x="-217" y="2748238"/>
            <a:ext cx="12192218" cy="4124751"/>
          </a:xfrm>
          <a:custGeom>
            <a:avLst/>
            <a:gdLst>
              <a:gd name="connsiteX0" fmla="*/ 0 w 12192000"/>
              <a:gd name="connsiteY0" fmla="*/ 0 h 4133850"/>
              <a:gd name="connsiteX1" fmla="*/ 12192000 w 12192000"/>
              <a:gd name="connsiteY1" fmla="*/ 0 h 4133850"/>
              <a:gd name="connsiteX2" fmla="*/ 12192000 w 12192000"/>
              <a:gd name="connsiteY2" fmla="*/ 4133850 h 4133850"/>
              <a:gd name="connsiteX3" fmla="*/ 0 w 12192000"/>
              <a:gd name="connsiteY3" fmla="*/ 4133850 h 4133850"/>
              <a:gd name="connsiteX4" fmla="*/ 0 w 12192000"/>
              <a:gd name="connsiteY4" fmla="*/ 0 h 4133850"/>
              <a:gd name="connsiteX0" fmla="*/ 19050 w 12211050"/>
              <a:gd name="connsiteY0" fmla="*/ 0 h 4133850"/>
              <a:gd name="connsiteX1" fmla="*/ 12211050 w 12211050"/>
              <a:gd name="connsiteY1" fmla="*/ 0 h 4133850"/>
              <a:gd name="connsiteX2" fmla="*/ 12211050 w 12211050"/>
              <a:gd name="connsiteY2" fmla="*/ 4133850 h 4133850"/>
              <a:gd name="connsiteX3" fmla="*/ 0 w 12211050"/>
              <a:gd name="connsiteY3" fmla="*/ 3219450 h 4133850"/>
              <a:gd name="connsiteX4" fmla="*/ 19050 w 12211050"/>
              <a:gd name="connsiteY4" fmla="*/ 0 h 4133850"/>
              <a:gd name="connsiteX0" fmla="*/ 19050 w 12211050"/>
              <a:gd name="connsiteY0" fmla="*/ 0 h 4438650"/>
              <a:gd name="connsiteX1" fmla="*/ 12211050 w 12211050"/>
              <a:gd name="connsiteY1" fmla="*/ 0 h 4438650"/>
              <a:gd name="connsiteX2" fmla="*/ 12211050 w 12211050"/>
              <a:gd name="connsiteY2" fmla="*/ 4438650 h 4438650"/>
              <a:gd name="connsiteX3" fmla="*/ 0 w 12211050"/>
              <a:gd name="connsiteY3" fmla="*/ 3219450 h 4438650"/>
              <a:gd name="connsiteX4" fmla="*/ 19050 w 12211050"/>
              <a:gd name="connsiteY4" fmla="*/ 0 h 4438650"/>
              <a:gd name="connsiteX0" fmla="*/ 0 w 12192000"/>
              <a:gd name="connsiteY0" fmla="*/ 0 h 4438650"/>
              <a:gd name="connsiteX1" fmla="*/ 12192000 w 12192000"/>
              <a:gd name="connsiteY1" fmla="*/ 0 h 4438650"/>
              <a:gd name="connsiteX2" fmla="*/ 12192000 w 12192000"/>
              <a:gd name="connsiteY2" fmla="*/ 4438650 h 4438650"/>
              <a:gd name="connsiteX3" fmla="*/ 21957 w 12192000"/>
              <a:gd name="connsiteY3" fmla="*/ 2509767 h 4438650"/>
              <a:gd name="connsiteX4" fmla="*/ 0 w 12192000"/>
              <a:gd name="connsiteY4" fmla="*/ 0 h 4438650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21957 w 12205669"/>
              <a:gd name="connsiteY3" fmla="*/ 2509767 h 4124751"/>
              <a:gd name="connsiteX4" fmla="*/ 0 w 12205669"/>
              <a:gd name="connsiteY4" fmla="*/ 0 h 4124751"/>
              <a:gd name="connsiteX0" fmla="*/ 0 w 12205669"/>
              <a:gd name="connsiteY0" fmla="*/ 0 h 4124751"/>
              <a:gd name="connsiteX1" fmla="*/ 12192000 w 12205669"/>
              <a:gd name="connsiteY1" fmla="*/ 0 h 4124751"/>
              <a:gd name="connsiteX2" fmla="*/ 12205669 w 12205669"/>
              <a:gd name="connsiteY2" fmla="*/ 4124751 h 4124751"/>
              <a:gd name="connsiteX3" fmla="*/ 8288 w 12205669"/>
              <a:gd name="connsiteY3" fmla="*/ 2223164 h 4124751"/>
              <a:gd name="connsiteX4" fmla="*/ 0 w 12205669"/>
              <a:gd name="connsiteY4" fmla="*/ 0 h 4124751"/>
              <a:gd name="connsiteX0" fmla="*/ 19267 w 12224936"/>
              <a:gd name="connsiteY0" fmla="*/ 0 h 4124751"/>
              <a:gd name="connsiteX1" fmla="*/ 12211267 w 12224936"/>
              <a:gd name="connsiteY1" fmla="*/ 0 h 4124751"/>
              <a:gd name="connsiteX2" fmla="*/ 12224936 w 12224936"/>
              <a:gd name="connsiteY2" fmla="*/ 4124751 h 4124751"/>
              <a:gd name="connsiteX3" fmla="*/ 217 w 12224936"/>
              <a:gd name="connsiteY3" fmla="*/ 2182220 h 4124751"/>
              <a:gd name="connsiteX4" fmla="*/ 19267 w 12224936"/>
              <a:gd name="connsiteY4" fmla="*/ 0 h 4124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4936" h="4124751">
                <a:moveTo>
                  <a:pt x="19267" y="0"/>
                </a:moveTo>
                <a:lnTo>
                  <a:pt x="12211267" y="0"/>
                </a:lnTo>
                <a:cubicBezTo>
                  <a:pt x="12215823" y="1374917"/>
                  <a:pt x="12220380" y="2749834"/>
                  <a:pt x="12224936" y="4124751"/>
                </a:cubicBezTo>
                <a:lnTo>
                  <a:pt x="217" y="2182220"/>
                </a:lnTo>
                <a:cubicBezTo>
                  <a:pt x="-2546" y="1441165"/>
                  <a:pt x="22030" y="741055"/>
                  <a:pt x="1926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36">
            <a:extLst>
              <a:ext uri="{FF2B5EF4-FFF2-40B4-BE49-F238E27FC236}">
                <a16:creationId xmlns:a16="http://schemas.microsoft.com/office/drawing/2014/main" id="{EE9EF7EC-A48E-7B42-81D0-3CFED23810DE}"/>
              </a:ext>
            </a:extLst>
          </p:cNvPr>
          <p:cNvSpPr/>
          <p:nvPr userDrawn="1"/>
        </p:nvSpPr>
        <p:spPr>
          <a:xfrm>
            <a:off x="1409700" y="1143000"/>
            <a:ext cx="9372600" cy="4381429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94F37D-903F-1149-9B80-DE1BDB106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399" y="1983140"/>
            <a:ext cx="7315199" cy="1066787"/>
          </a:xfrm>
          <a:prstGeom prst="rect">
            <a:avLst/>
          </a:prstGeom>
        </p:spPr>
        <p:txBody>
          <a:bodyPr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26" name="Группа 37">
            <a:extLst>
              <a:ext uri="{FF2B5EF4-FFF2-40B4-BE49-F238E27FC236}">
                <a16:creationId xmlns:a16="http://schemas.microsoft.com/office/drawing/2014/main" id="{E28871BE-6E03-A149-9FD8-9EAD13442864}"/>
              </a:ext>
            </a:extLst>
          </p:cNvPr>
          <p:cNvGrpSpPr/>
          <p:nvPr userDrawn="1"/>
        </p:nvGrpSpPr>
        <p:grpSpPr>
          <a:xfrm>
            <a:off x="5755106" y="1684091"/>
            <a:ext cx="681788" cy="165205"/>
            <a:chOff x="2152493" y="583267"/>
            <a:chExt cx="681788" cy="165205"/>
          </a:xfrm>
        </p:grpSpPr>
        <p:sp>
          <p:nvSpPr>
            <p:cNvPr id="27" name="Овал 5">
              <a:extLst>
                <a:ext uri="{FF2B5EF4-FFF2-40B4-BE49-F238E27FC236}">
                  <a16:creationId xmlns:a16="http://schemas.microsoft.com/office/drawing/2014/main" id="{CCDE1F28-EEC0-174C-82EC-9CD1A19148B8}"/>
                </a:ext>
              </a:extLst>
            </p:cNvPr>
            <p:cNvSpPr/>
            <p:nvPr/>
          </p:nvSpPr>
          <p:spPr>
            <a:xfrm>
              <a:off x="2152493" y="583267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6">
              <a:extLst>
                <a:ext uri="{FF2B5EF4-FFF2-40B4-BE49-F238E27FC236}">
                  <a16:creationId xmlns:a16="http://schemas.microsoft.com/office/drawing/2014/main" id="{D6E02370-A4A5-9E4F-9020-D8B3AC419163}"/>
                </a:ext>
              </a:extLst>
            </p:cNvPr>
            <p:cNvSpPr/>
            <p:nvPr/>
          </p:nvSpPr>
          <p:spPr>
            <a:xfrm>
              <a:off x="2410785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7">
              <a:extLst>
                <a:ext uri="{FF2B5EF4-FFF2-40B4-BE49-F238E27FC236}">
                  <a16:creationId xmlns:a16="http://schemas.microsoft.com/office/drawing/2014/main" id="{BB3BC5B5-B2AD-1744-A502-E878744E50CE}"/>
                </a:ext>
              </a:extLst>
            </p:cNvPr>
            <p:cNvSpPr/>
            <p:nvPr/>
          </p:nvSpPr>
          <p:spPr>
            <a:xfrm>
              <a:off x="2669076" y="583267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B7AAD5AE-AE01-6542-A26D-40ACDD1CAA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38400" y="3244250"/>
            <a:ext cx="7315199" cy="171713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30188" indent="-111125" algn="l">
              <a:lnSpc>
                <a:spcPct val="150000"/>
              </a:lnSpc>
              <a:tabLst/>
              <a:defRPr sz="1400">
                <a:solidFill>
                  <a:schemeClr val="bg1">
                    <a:lumMod val="95000"/>
                  </a:schemeClr>
                </a:solidFill>
              </a:defRPr>
            </a:lvl2pPr>
            <a:lvl3pPr marL="519113" indent="-112713" algn="l">
              <a:lnSpc>
                <a:spcPct val="150000"/>
              </a:lnSpc>
              <a:tabLst/>
              <a:defRPr sz="1200">
                <a:solidFill>
                  <a:schemeClr val="bg1">
                    <a:lumMod val="95000"/>
                  </a:schemeClr>
                </a:solidFill>
              </a:defRPr>
            </a:lvl3pPr>
            <a:lvl4pPr marL="630238" indent="-111125" algn="l">
              <a:lnSpc>
                <a:spcPct val="150000"/>
              </a:lnSpc>
              <a:tabLst/>
              <a:defRPr sz="1200">
                <a:solidFill>
                  <a:schemeClr val="bg1">
                    <a:lumMod val="95000"/>
                  </a:schemeClr>
                </a:solidFill>
              </a:defRPr>
            </a:lvl4pPr>
            <a:lvl5pPr marL="806450" indent="-120650" algn="l">
              <a:lnSpc>
                <a:spcPct val="150000"/>
              </a:lnSpc>
              <a:tabLst/>
              <a:defRPr sz="10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28164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Myriad Pro Black SemiExt" panose="020B0905030403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3017294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850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Myriad Pro Black SemiExt" panose="020B0905030403020204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77641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&amp; Content (3-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D130-4FEB-7E43-B2E3-D3D3768B73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571409"/>
            <a:ext cx="10972800" cy="1143181"/>
          </a:xfrm>
          <a:prstGeom prst="rect">
            <a:avLst/>
          </a:prstGeom>
        </p:spPr>
        <p:txBody>
          <a:bodyPr/>
          <a:lstStyle>
            <a:lvl1pPr algn="ctr"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9" name="Группа 10">
            <a:extLst>
              <a:ext uri="{FF2B5EF4-FFF2-40B4-BE49-F238E27FC236}">
                <a16:creationId xmlns:a16="http://schemas.microsoft.com/office/drawing/2014/main" id="{3D2E29D3-1F62-5043-9ADF-32AF4FD1F438}"/>
              </a:ext>
            </a:extLst>
          </p:cNvPr>
          <p:cNvGrpSpPr/>
          <p:nvPr userDrawn="1"/>
        </p:nvGrpSpPr>
        <p:grpSpPr>
          <a:xfrm>
            <a:off x="5755106" y="378222"/>
            <a:ext cx="681788" cy="165205"/>
            <a:chOff x="1194364" y="1515979"/>
            <a:chExt cx="681788" cy="165205"/>
          </a:xfrm>
        </p:grpSpPr>
        <p:sp>
          <p:nvSpPr>
            <p:cNvPr id="10" name="Овал 11">
              <a:extLst>
                <a:ext uri="{FF2B5EF4-FFF2-40B4-BE49-F238E27FC236}">
                  <a16:creationId xmlns:a16="http://schemas.microsoft.com/office/drawing/2014/main" id="{D1E84053-5F1E-5D43-917F-43539450BA62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2">
              <a:extLst>
                <a:ext uri="{FF2B5EF4-FFF2-40B4-BE49-F238E27FC236}">
                  <a16:creationId xmlns:a16="http://schemas.microsoft.com/office/drawing/2014/main" id="{8D9D32D0-0518-6C4E-B460-A1BF42D77A2F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3">
              <a:extLst>
                <a:ext uri="{FF2B5EF4-FFF2-40B4-BE49-F238E27FC236}">
                  <a16:creationId xmlns:a16="http://schemas.microsoft.com/office/drawing/2014/main" id="{ABD2EA44-8EC7-C14D-ABDB-EEAB99994C27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2C0F48C9-5B7E-8349-B12D-062BDEE92C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1" y="1858968"/>
            <a:ext cx="3465093" cy="4541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C78AADD-EAF6-784F-92FF-E733E481CC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63453" y="1858968"/>
            <a:ext cx="3465093" cy="4541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EBDE158E-BD8A-134A-BB4C-677A4E7CC4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17306" y="1858968"/>
            <a:ext cx="3465093" cy="45418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230188" indent="-111125">
              <a:lnSpc>
                <a:spcPct val="150000"/>
              </a:lnSpc>
              <a:tabLst/>
              <a:defRPr sz="1400"/>
            </a:lvl2pPr>
            <a:lvl3pPr marL="519113" indent="-112713">
              <a:lnSpc>
                <a:spcPct val="150000"/>
              </a:lnSpc>
              <a:tabLst/>
              <a:defRPr sz="1200"/>
            </a:lvl3pPr>
            <a:lvl4pPr marL="630238" indent="-111125">
              <a:lnSpc>
                <a:spcPct val="150000"/>
              </a:lnSpc>
              <a:tabLst/>
              <a:defRPr sz="1200"/>
            </a:lvl4pPr>
            <a:lvl5pPr marL="806450" indent="-120650">
              <a:lnSpc>
                <a:spcPct val="150000"/>
              </a:lnSpc>
              <a:tabLst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9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9876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96244"/>
            <a:ext cx="10972634" cy="727752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1" name="Группа 3">
            <a:extLst>
              <a:ext uri="{FF2B5EF4-FFF2-40B4-BE49-F238E27FC236}">
                <a16:creationId xmlns:a16="http://schemas.microsoft.com/office/drawing/2014/main" id="{7F5481DC-294B-3246-8623-A18590D8FF19}"/>
              </a:ext>
            </a:extLst>
          </p:cNvPr>
          <p:cNvGrpSpPr/>
          <p:nvPr userDrawn="1"/>
        </p:nvGrpSpPr>
        <p:grpSpPr>
          <a:xfrm>
            <a:off x="847454" y="476886"/>
            <a:ext cx="681788" cy="165205"/>
            <a:chOff x="1194364" y="1515979"/>
            <a:chExt cx="681788" cy="165205"/>
          </a:xfrm>
        </p:grpSpPr>
        <p:sp>
          <p:nvSpPr>
            <p:cNvPr id="13" name="Овал 4">
              <a:extLst>
                <a:ext uri="{FF2B5EF4-FFF2-40B4-BE49-F238E27FC236}">
                  <a16:creationId xmlns:a16="http://schemas.microsoft.com/office/drawing/2014/main" id="{0D8E9917-7FA2-E94C-9A31-4C9C92B24A00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5">
              <a:extLst>
                <a:ext uri="{FF2B5EF4-FFF2-40B4-BE49-F238E27FC236}">
                  <a16:creationId xmlns:a16="http://schemas.microsoft.com/office/drawing/2014/main" id="{8121BDD4-5983-DF43-B9CD-762660A69148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6">
              <a:extLst>
                <a:ext uri="{FF2B5EF4-FFF2-40B4-BE49-F238E27FC236}">
                  <a16:creationId xmlns:a16="http://schemas.microsoft.com/office/drawing/2014/main" id="{EFC767CC-45E0-A248-A808-F4790A46C48A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8444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Onl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9876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96244"/>
            <a:ext cx="10972634" cy="727752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1" name="Группа 3">
            <a:extLst>
              <a:ext uri="{FF2B5EF4-FFF2-40B4-BE49-F238E27FC236}">
                <a16:creationId xmlns:a16="http://schemas.microsoft.com/office/drawing/2014/main" id="{7F5481DC-294B-3246-8623-A18590D8FF19}"/>
              </a:ext>
            </a:extLst>
          </p:cNvPr>
          <p:cNvGrpSpPr/>
          <p:nvPr userDrawn="1"/>
        </p:nvGrpSpPr>
        <p:grpSpPr>
          <a:xfrm>
            <a:off x="847454" y="476886"/>
            <a:ext cx="681788" cy="165205"/>
            <a:chOff x="1194364" y="1515979"/>
            <a:chExt cx="681788" cy="165205"/>
          </a:xfrm>
        </p:grpSpPr>
        <p:sp>
          <p:nvSpPr>
            <p:cNvPr id="13" name="Овал 4">
              <a:extLst>
                <a:ext uri="{FF2B5EF4-FFF2-40B4-BE49-F238E27FC236}">
                  <a16:creationId xmlns:a16="http://schemas.microsoft.com/office/drawing/2014/main" id="{0D8E9917-7FA2-E94C-9A31-4C9C92B24A00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5">
              <a:extLst>
                <a:ext uri="{FF2B5EF4-FFF2-40B4-BE49-F238E27FC236}">
                  <a16:creationId xmlns:a16="http://schemas.microsoft.com/office/drawing/2014/main" id="{8121BDD4-5983-DF43-B9CD-762660A69148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6">
              <a:extLst>
                <a:ext uri="{FF2B5EF4-FFF2-40B4-BE49-F238E27FC236}">
                  <a16:creationId xmlns:a16="http://schemas.microsoft.com/office/drawing/2014/main" id="{EFC767CC-45E0-A248-A808-F4790A46C48A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7764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er Onl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18">
            <a:extLst>
              <a:ext uri="{FF2B5EF4-FFF2-40B4-BE49-F238E27FC236}">
                <a16:creationId xmlns:a16="http://schemas.microsoft.com/office/drawing/2014/main" id="{5F31A608-A36F-F341-9597-D631D31CD9DE}"/>
              </a:ext>
            </a:extLst>
          </p:cNvPr>
          <p:cNvCxnSpPr>
            <a:cxnSpLocks/>
          </p:cNvCxnSpPr>
          <p:nvPr userDrawn="1"/>
        </p:nvCxnSpPr>
        <p:spPr>
          <a:xfrm>
            <a:off x="0" y="1149876"/>
            <a:ext cx="609600" cy="0"/>
          </a:xfrm>
          <a:prstGeom prst="line">
            <a:avLst/>
          </a:prstGeom>
          <a:ln w="38100">
            <a:solidFill>
              <a:srgbClr val="003D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2F0D049-81AD-8543-9229-47A9918D25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6" y="796244"/>
            <a:ext cx="10972634" cy="727752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3D7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1" name="Группа 3">
            <a:extLst>
              <a:ext uri="{FF2B5EF4-FFF2-40B4-BE49-F238E27FC236}">
                <a16:creationId xmlns:a16="http://schemas.microsoft.com/office/drawing/2014/main" id="{7F5481DC-294B-3246-8623-A18590D8FF19}"/>
              </a:ext>
            </a:extLst>
          </p:cNvPr>
          <p:cNvGrpSpPr/>
          <p:nvPr userDrawn="1"/>
        </p:nvGrpSpPr>
        <p:grpSpPr>
          <a:xfrm>
            <a:off x="847454" y="476886"/>
            <a:ext cx="681788" cy="165205"/>
            <a:chOff x="1194364" y="1515979"/>
            <a:chExt cx="681788" cy="165205"/>
          </a:xfrm>
        </p:grpSpPr>
        <p:sp>
          <p:nvSpPr>
            <p:cNvPr id="13" name="Овал 4">
              <a:extLst>
                <a:ext uri="{FF2B5EF4-FFF2-40B4-BE49-F238E27FC236}">
                  <a16:creationId xmlns:a16="http://schemas.microsoft.com/office/drawing/2014/main" id="{0D8E9917-7FA2-E94C-9A31-4C9C92B24A00}"/>
                </a:ext>
              </a:extLst>
            </p:cNvPr>
            <p:cNvSpPr/>
            <p:nvPr/>
          </p:nvSpPr>
          <p:spPr>
            <a:xfrm>
              <a:off x="1194364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5">
              <a:extLst>
                <a:ext uri="{FF2B5EF4-FFF2-40B4-BE49-F238E27FC236}">
                  <a16:creationId xmlns:a16="http://schemas.microsoft.com/office/drawing/2014/main" id="{8121BDD4-5983-DF43-B9CD-762660A69148}"/>
                </a:ext>
              </a:extLst>
            </p:cNvPr>
            <p:cNvSpPr/>
            <p:nvPr/>
          </p:nvSpPr>
          <p:spPr>
            <a:xfrm>
              <a:off x="1452656" y="1515979"/>
              <a:ext cx="165205" cy="16520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6">
              <a:extLst>
                <a:ext uri="{FF2B5EF4-FFF2-40B4-BE49-F238E27FC236}">
                  <a16:creationId xmlns:a16="http://schemas.microsoft.com/office/drawing/2014/main" id="{EFC767CC-45E0-A248-A808-F4790A46C48A}"/>
                </a:ext>
              </a:extLst>
            </p:cNvPr>
            <p:cNvSpPr/>
            <p:nvPr/>
          </p:nvSpPr>
          <p:spPr>
            <a:xfrm>
              <a:off x="1710947" y="1515979"/>
              <a:ext cx="165205" cy="165205"/>
            </a:xfrm>
            <a:prstGeom prst="ellipse">
              <a:avLst/>
            </a:prstGeom>
            <a:solidFill>
              <a:srgbClr val="003D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9652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0893098-C9D6-5249-96F6-20F57EFD2653}"/>
              </a:ext>
            </a:extLst>
          </p:cNvPr>
          <p:cNvGrpSpPr/>
          <p:nvPr userDrawn="1"/>
        </p:nvGrpSpPr>
        <p:grpSpPr>
          <a:xfrm>
            <a:off x="609600" y="6512187"/>
            <a:ext cx="10750786" cy="360803"/>
            <a:chOff x="609600" y="6512187"/>
            <a:chExt cx="10750786" cy="360803"/>
          </a:xfrm>
        </p:grpSpPr>
        <p:sp>
          <p:nvSpPr>
            <p:cNvPr id="8" name="Прямоугольник 7"/>
            <p:cNvSpPr/>
            <p:nvPr userDrawn="1"/>
          </p:nvSpPr>
          <p:spPr>
            <a:xfrm>
              <a:off x="609600" y="6776016"/>
              <a:ext cx="1343692" cy="96974"/>
            </a:xfrm>
            <a:prstGeom prst="rect">
              <a:avLst/>
            </a:prstGeom>
            <a:solidFill>
              <a:srgbClr val="E877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одзаголовок 2"/>
            <p:cNvSpPr txBox="1">
              <a:spLocks/>
            </p:cNvSpPr>
            <p:nvPr userDrawn="1"/>
          </p:nvSpPr>
          <p:spPr>
            <a:xfrm>
              <a:off x="1953292" y="6561218"/>
              <a:ext cx="8391027" cy="138499"/>
            </a:xfrm>
            <a:prstGeom prst="rect">
              <a:avLst/>
            </a:prstGeom>
          </p:spPr>
          <p:txBody>
            <a:bodyPr vert="horz" lIns="0" tIns="0" rIns="0" bIns="0" numCol="1" spcCol="180000" rtlCol="0" anchor="ctr" anchorCtr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50000"/>
                </a:lnSpc>
                <a:spcBef>
                  <a:spcPts val="0"/>
                </a:spcBef>
                <a:buNone/>
              </a:pPr>
              <a:r>
                <a:rPr lang="en-US" sz="800" b="0" i="0">
                  <a:solidFill>
                    <a:schemeClr val="accent4"/>
                  </a:solidFill>
                  <a:latin typeface="+mn-lt"/>
                  <a:ea typeface="Karla" pitchFamily="2" charset="0"/>
                  <a:cs typeface="Poppins" panose="02000000000000000000" pitchFamily="2" charset="0"/>
                </a:rPr>
                <a:t>COMPLIANCE ASSIST</a:t>
              </a:r>
            </a:p>
          </p:txBody>
        </p:sp>
        <p:pic>
          <p:nvPicPr>
            <p:cNvPr id="10" name="Рисунок 25">
              <a:extLst>
                <a:ext uri="{FF2B5EF4-FFF2-40B4-BE49-F238E27FC236}">
                  <a16:creationId xmlns:a16="http://schemas.microsoft.com/office/drawing/2014/main" id="{EE12A89A-403B-4147-8362-924C4773DC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62454" y="6512187"/>
              <a:ext cx="597932" cy="23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114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92" r:id="rId3"/>
    <p:sldLayoutId id="2147483701" r:id="rId4"/>
    <p:sldLayoutId id="2147483702" r:id="rId5"/>
    <p:sldLayoutId id="2147483703" r:id="rId6"/>
    <p:sldLayoutId id="2147483704" r:id="rId7"/>
    <p:sldLayoutId id="2147483731" r:id="rId8"/>
    <p:sldLayoutId id="2147483732" r:id="rId9"/>
    <p:sldLayoutId id="2147483705" r:id="rId10"/>
    <p:sldLayoutId id="2147483734" r:id="rId11"/>
    <p:sldLayoutId id="2147483707" r:id="rId12"/>
    <p:sldLayoutId id="2147483741" r:id="rId13"/>
    <p:sldLayoutId id="2147483743" r:id="rId14"/>
    <p:sldLayoutId id="2147483742" r:id="rId15"/>
    <p:sldLayoutId id="2147483730" r:id="rId16"/>
    <p:sldLayoutId id="2147483706" r:id="rId17"/>
    <p:sldLayoutId id="2147483649" r:id="rId18"/>
    <p:sldLayoutId id="2147483724" r:id="rId19"/>
    <p:sldLayoutId id="2147483725" r:id="rId20"/>
    <p:sldLayoutId id="2147483693" r:id="rId21"/>
    <p:sldLayoutId id="2147483733" r:id="rId22"/>
    <p:sldLayoutId id="2147483726" r:id="rId23"/>
    <p:sldLayoutId id="2147483727" r:id="rId24"/>
    <p:sldLayoutId id="2147483699" r:id="rId25"/>
    <p:sldLayoutId id="2147483735" r:id="rId26"/>
    <p:sldLayoutId id="2147483698" r:id="rId27"/>
    <p:sldLayoutId id="2147483694" r:id="rId28"/>
    <p:sldLayoutId id="2147483712" r:id="rId29"/>
    <p:sldLayoutId id="2147483697" r:id="rId30"/>
    <p:sldLayoutId id="2147483696" r:id="rId31"/>
    <p:sldLayoutId id="2147483650" r:id="rId32"/>
    <p:sldLayoutId id="2147483721" r:id="rId33"/>
    <p:sldLayoutId id="2147483686" r:id="rId34"/>
    <p:sldLayoutId id="2147483722" r:id="rId35"/>
    <p:sldLayoutId id="2147483708" r:id="rId36"/>
    <p:sldLayoutId id="2147483687" r:id="rId37"/>
    <p:sldLayoutId id="2147483680" r:id="rId38"/>
    <p:sldLayoutId id="2147483723" r:id="rId39"/>
    <p:sldLayoutId id="2147483709" r:id="rId40"/>
    <p:sldLayoutId id="2147483710" r:id="rId41"/>
    <p:sldLayoutId id="2147483711" r:id="rId42"/>
    <p:sldLayoutId id="2147483659" r:id="rId43"/>
    <p:sldLayoutId id="2147483714" r:id="rId44"/>
    <p:sldLayoutId id="2147483713" r:id="rId45"/>
    <p:sldLayoutId id="2147483715" r:id="rId46"/>
    <p:sldLayoutId id="2147483717" r:id="rId47"/>
    <p:sldLayoutId id="2147483718" r:id="rId48"/>
    <p:sldLayoutId id="2147483728" r:id="rId49"/>
    <p:sldLayoutId id="2147483729" r:id="rId50"/>
    <p:sldLayoutId id="2147483719" r:id="rId51"/>
    <p:sldLayoutId id="2147483720" r:id="rId52"/>
    <p:sldLayoutId id="2147483716" r:id="rId53"/>
    <p:sldLayoutId id="2147483736" r:id="rId5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>
          <p15:clr>
            <a:srgbClr val="F26B43"/>
          </p15:clr>
        </p15:guide>
        <p15:guide id="2" pos="7296">
          <p15:clr>
            <a:srgbClr val="F26B43"/>
          </p15:clr>
        </p15:guide>
        <p15:guide id="3" orient="horz" pos="720">
          <p15:clr>
            <a:srgbClr val="F26B43"/>
          </p15:clr>
        </p15:guide>
        <p15:guide id="4" pos="3840">
          <p15:clr>
            <a:srgbClr val="F26B43"/>
          </p15:clr>
        </p15:guide>
        <p15:guide id="5" pos="384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pos="7680" userDrawn="1">
          <p15:clr>
            <a:srgbClr val="F26B43"/>
          </p15:clr>
        </p15:guide>
        <p15:guide id="8" userDrawn="1">
          <p15:clr>
            <a:srgbClr val="F26B43"/>
          </p15:clr>
        </p15:guide>
        <p15:guide id="9" orient="horz" userDrawn="1">
          <p15:clr>
            <a:srgbClr val="F26B43"/>
          </p15:clr>
        </p15:guide>
        <p15:guide id="10" orient="horz" pos="4320" userDrawn="1">
          <p15:clr>
            <a:srgbClr val="F26B43"/>
          </p15:clr>
        </p15:guide>
        <p15:guide id="11" orient="horz" pos="117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6CCA5-CE9E-4F1A-96F4-55B96163C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77CED-77D2-4314-A4EA-156F4B32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72294-A245-4018-ADE9-B62BBB2292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903D-90BE-4ABC-B76A-4FE77512D8E9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E8296-30DB-41A5-837F-6B0FBFB129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68A96-B0CD-4DF2-BDB1-53EB71B6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D0F1-388F-4F00-A25B-B5F278929F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Прямоугольник 7">
            <a:extLst>
              <a:ext uri="{FF2B5EF4-FFF2-40B4-BE49-F238E27FC236}">
                <a16:creationId xmlns:a16="http://schemas.microsoft.com/office/drawing/2014/main" id="{71E6D2C2-EA81-4595-9C59-49DB55346691}"/>
              </a:ext>
            </a:extLst>
          </p:cNvPr>
          <p:cNvSpPr/>
          <p:nvPr userDrawn="1"/>
        </p:nvSpPr>
        <p:spPr>
          <a:xfrm>
            <a:off x="609600" y="6776016"/>
            <a:ext cx="1343692" cy="96974"/>
          </a:xfrm>
          <a:prstGeom prst="rect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1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F51916-D3A1-405E-AF6F-1458F057B0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6831" y="1400148"/>
            <a:ext cx="9641815" cy="550004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ED18F4A-5A11-4A6E-BE80-11FA37F09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– Cost – Benefit Diagram</a:t>
            </a:r>
            <a:br>
              <a:rPr lang="en-US"/>
            </a:br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12FA473C-3882-4926-ABBB-B10BF02F0E42}"/>
              </a:ext>
            </a:extLst>
          </p:cNvPr>
          <p:cNvSpPr/>
          <p:nvPr/>
        </p:nvSpPr>
        <p:spPr>
          <a:xfrm>
            <a:off x="5572045" y="3564859"/>
            <a:ext cx="351385" cy="383547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561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ed Services (M1)">
  <a:themeElements>
    <a:clrScheme name="PS - Dark Blue - Slate">
      <a:dk1>
        <a:srgbClr val="34495E"/>
      </a:dk1>
      <a:lt1>
        <a:srgbClr val="FFFFFF"/>
      </a:lt1>
      <a:dk2>
        <a:srgbClr val="34495E"/>
      </a:dk2>
      <a:lt2>
        <a:srgbClr val="F2F2F2"/>
      </a:lt2>
      <a:accent1>
        <a:srgbClr val="01579B"/>
      </a:accent1>
      <a:accent2>
        <a:srgbClr val="01579B"/>
      </a:accent2>
      <a:accent3>
        <a:srgbClr val="768A9E"/>
      </a:accent3>
      <a:accent4>
        <a:srgbClr val="5D7388"/>
      </a:accent4>
      <a:accent5>
        <a:srgbClr val="475D73"/>
      </a:accent5>
      <a:accent6>
        <a:srgbClr val="34495E"/>
      </a:accent6>
      <a:hlink>
        <a:srgbClr val="01579B"/>
      </a:hlink>
      <a:folHlink>
        <a:srgbClr val="01579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numCol="1" spcCol="180000" rtlCol="0">
        <a:noAutofit/>
      </a:bodyPr>
      <a:lstStyle>
        <a:defPPr marL="0" indent="0" algn="l">
          <a:lnSpc>
            <a:spcPct val="150000"/>
          </a:lnSpc>
          <a:spcBef>
            <a:spcPts val="0"/>
          </a:spcBef>
          <a:buNone/>
          <a:defRPr sz="1000" kern="0" dirty="0" smtClean="0">
            <a:solidFill>
              <a:schemeClr val="bg1">
                <a:lumMod val="50000"/>
              </a:schemeClr>
            </a:solidFill>
            <a:ea typeface="Karla" pitchFamily="2" charset="0"/>
            <a:cs typeface="Poppi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F45A52E279442BC771B68498BB745" ma:contentTypeVersion="11" ma:contentTypeDescription="Create a new document." ma:contentTypeScope="" ma:versionID="d85bb9bf203dce5e6835b3461aab54e7">
  <xsd:schema xmlns:xsd="http://www.w3.org/2001/XMLSchema" xmlns:xs="http://www.w3.org/2001/XMLSchema" xmlns:p="http://schemas.microsoft.com/office/2006/metadata/properties" xmlns:ns2="51c15c29-2076-4f0b-b91d-ab85ede4947c" xmlns:ns3="d76bb917-1943-4737-9614-bca36500abce" targetNamespace="http://schemas.microsoft.com/office/2006/metadata/properties" ma:root="true" ma:fieldsID="bf39a9a2e86d7003e439fa11226b9cd3" ns2:_="" ns3:_="">
    <xsd:import namespace="51c15c29-2076-4f0b-b91d-ab85ede4947c"/>
    <xsd:import namespace="d76bb917-1943-4737-9614-bca36500ab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c15c29-2076-4f0b-b91d-ab85ede494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6bb917-1943-4737-9614-bca36500ab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A3D6B-91E8-4FFB-AC2A-813166ACAA82}">
  <ds:schemaRefs>
    <ds:schemaRef ds:uri="http://purl.org/dc/elements/1.1/"/>
    <ds:schemaRef ds:uri="8f687fe1-39a9-4c68-93f2-de7866ec9423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651962A-D624-406D-9C06-D2D3B67BD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c15c29-2076-4f0b-b91d-ab85ede4947c"/>
    <ds:schemaRef ds:uri="d76bb917-1943-4737-9614-bca36500ab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C2D8C4-87CC-4E86-B208-138D3337B8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147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Myriad Pro Black SemiExt</vt:lpstr>
      <vt:lpstr>Arial</vt:lpstr>
      <vt:lpstr>Calibri</vt:lpstr>
      <vt:lpstr>Calibri Light</vt:lpstr>
      <vt:lpstr>Powered Services (M1)</vt:lpstr>
      <vt:lpstr>Custom Design</vt:lpstr>
      <vt:lpstr>Risk – Cost – Benefit Diagram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Chaos  to Compliance</dc:title>
  <dc:creator>Ashley Harris</dc:creator>
  <cp:lastModifiedBy>Jennifer Erena</cp:lastModifiedBy>
  <cp:revision>7</cp:revision>
  <cp:lastPrinted>2021-12-07T17:43:05Z</cp:lastPrinted>
  <dcterms:created xsi:type="dcterms:W3CDTF">2020-07-21T05:46:01Z</dcterms:created>
  <dcterms:modified xsi:type="dcterms:W3CDTF">2022-06-03T19:18:24Z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0x010100F66F45A52E279442BC771B68498BB745</vt:lpwstr>
  </property>
</Properties>
</file>